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9" r:id="rId4"/>
    <p:sldId id="270" r:id="rId5"/>
    <p:sldId id="271" r:id="rId6"/>
    <p:sldId id="274" r:id="rId7"/>
    <p:sldId id="275" r:id="rId8"/>
    <p:sldId id="267" r:id="rId9"/>
    <p:sldId id="268" r:id="rId10"/>
    <p:sldId id="279" r:id="rId11"/>
    <p:sldId id="278" r:id="rId12"/>
    <p:sldId id="277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77F7"/>
    <a:srgbClr val="FF9999"/>
    <a:srgbClr val="C6DBF6"/>
    <a:srgbClr val="77DBF7"/>
    <a:srgbClr val="FF7AB6"/>
    <a:srgbClr val="FFFFFF"/>
    <a:srgbClr val="73F0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CB4291-82A4-576F-4268-6FD00F3C6CD0}" v="34" dt="2025-05-28T05:45:11.901"/>
    <p1510:client id="{3FE541C0-DACF-E4E2-5B92-6D971EAC3EC7}" v="984" dt="2025-05-27T12:39:59.956"/>
    <p1510:client id="{484FF568-D634-B8D2-FFDE-96CA63A61870}" v="266" dt="2025-05-27T10:23:43.255"/>
    <p1510:client id="{56053EB5-C7B5-F0FF-39E1-2ED40F3395D5}" v="56" dt="2025-05-28T06:38:59.125"/>
    <p1510:client id="{857ABD37-3B61-039B-BC75-85637936B091}" v="11" dt="2025-05-28T05:54:40.341"/>
    <p1510:client id="{A0BAB814-2436-3B58-B5EE-52A47E5E745A}" v="379" dt="2025-05-28T05:13:28.654"/>
    <p1510:client id="{F800B28B-B770-7AA5-F8B5-0872B12BB98A}" v="1059" dt="2025-05-28T13:58:43.8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hadri Kavali (2025 Intern)" userId="S::simhadri.kavali@enhisecure.com::0fa68a99-1b2a-40ec-bc45-ff93fc125d14" providerId="AD" clId="Web-{56053EB5-C7B5-F0FF-39E1-2ED40F3395D5}"/>
    <pc:docChg chg="modSld">
      <pc:chgData name="Simhadri Kavali (2025 Intern)" userId="S::simhadri.kavali@enhisecure.com::0fa68a99-1b2a-40ec-bc45-ff93fc125d14" providerId="AD" clId="Web-{56053EB5-C7B5-F0FF-39E1-2ED40F3395D5}" dt="2025-05-28T06:38:59.125" v="31"/>
      <pc:docMkLst>
        <pc:docMk/>
      </pc:docMkLst>
      <pc:sldChg chg="modTransition">
        <pc:chgData name="Simhadri Kavali (2025 Intern)" userId="S::simhadri.kavali@enhisecure.com::0fa68a99-1b2a-40ec-bc45-ff93fc125d14" providerId="AD" clId="Web-{56053EB5-C7B5-F0FF-39E1-2ED40F3395D5}" dt="2025-05-28T06:38:59.125" v="31"/>
        <pc:sldMkLst>
          <pc:docMk/>
          <pc:sldMk cId="681090214" sldId="265"/>
        </pc:sldMkLst>
      </pc:sldChg>
      <pc:sldChg chg="modSp">
        <pc:chgData name="Simhadri Kavali (2025 Intern)" userId="S::simhadri.kavali@enhisecure.com::0fa68a99-1b2a-40ec-bc45-ff93fc125d14" providerId="AD" clId="Web-{56053EB5-C7B5-F0FF-39E1-2ED40F3395D5}" dt="2025-05-28T05:47:09.309" v="27" actId="20577"/>
        <pc:sldMkLst>
          <pc:docMk/>
          <pc:sldMk cId="3667129212" sldId="278"/>
        </pc:sldMkLst>
        <pc:spChg chg="mod">
          <ac:chgData name="Simhadri Kavali (2025 Intern)" userId="S::simhadri.kavali@enhisecure.com::0fa68a99-1b2a-40ec-bc45-ff93fc125d14" providerId="AD" clId="Web-{56053EB5-C7B5-F0FF-39E1-2ED40F3395D5}" dt="2025-05-28T05:47:09.309" v="27" actId="20577"/>
          <ac:spMkLst>
            <pc:docMk/>
            <pc:sldMk cId="3667129212" sldId="278"/>
            <ac:spMk id="16" creationId="{A786BD95-16F5-2410-C892-BB26425D579B}"/>
          </ac:spMkLst>
        </pc:spChg>
      </pc:sldChg>
    </pc:docChg>
  </pc:docChgLst>
  <pc:docChgLst>
    <pc:chgData name="Simhadri Kavali (2025 Intern)" userId="S::simhadri.kavali@enhisecure.com::0fa68a99-1b2a-40ec-bc45-ff93fc125d14" providerId="AD" clId="Web-{A0BAB814-2436-3B58-B5EE-52A47E5E745A}"/>
    <pc:docChg chg="addSld delSld modSld">
      <pc:chgData name="Simhadri Kavali (2025 Intern)" userId="S::simhadri.kavali@enhisecure.com::0fa68a99-1b2a-40ec-bc45-ff93fc125d14" providerId="AD" clId="Web-{A0BAB814-2436-3B58-B5EE-52A47E5E745A}" dt="2025-05-28T05:13:28.654" v="284" actId="20577"/>
      <pc:docMkLst>
        <pc:docMk/>
      </pc:docMkLst>
      <pc:sldChg chg="modSp modTransition">
        <pc:chgData name="Simhadri Kavali (2025 Intern)" userId="S::simhadri.kavali@enhisecure.com::0fa68a99-1b2a-40ec-bc45-ff93fc125d14" providerId="AD" clId="Web-{A0BAB814-2436-3B58-B5EE-52A47E5E745A}" dt="2025-05-28T05:07:00.476" v="253" actId="1076"/>
        <pc:sldMkLst>
          <pc:docMk/>
          <pc:sldMk cId="406251747" sldId="256"/>
        </pc:sldMkLst>
        <pc:spChg chg="mod">
          <ac:chgData name="Simhadri Kavali (2025 Intern)" userId="S::simhadri.kavali@enhisecure.com::0fa68a99-1b2a-40ec-bc45-ff93fc125d14" providerId="AD" clId="Web-{A0BAB814-2436-3B58-B5EE-52A47E5E745A}" dt="2025-05-28T05:07:00.476" v="253" actId="1076"/>
          <ac:spMkLst>
            <pc:docMk/>
            <pc:sldMk cId="406251747" sldId="256"/>
            <ac:spMk id="3" creationId="{FA8290E5-E308-2652-2A51-1DFEC15E1607}"/>
          </ac:spMkLst>
        </pc:spChg>
      </pc:sldChg>
      <pc:sldChg chg="modSp modTransition">
        <pc:chgData name="Simhadri Kavali (2025 Intern)" userId="S::simhadri.kavali@enhisecure.com::0fa68a99-1b2a-40ec-bc45-ff93fc125d14" providerId="AD" clId="Web-{A0BAB814-2436-3B58-B5EE-52A47E5E745A}" dt="2025-05-28T05:07:35.570" v="255" actId="20577"/>
        <pc:sldMkLst>
          <pc:docMk/>
          <pc:sldMk cId="410169380" sldId="257"/>
        </pc:sldMkLst>
        <pc:spChg chg="mod">
          <ac:chgData name="Simhadri Kavali (2025 Intern)" userId="S::simhadri.kavali@enhisecure.com::0fa68a99-1b2a-40ec-bc45-ff93fc125d14" providerId="AD" clId="Web-{A0BAB814-2436-3B58-B5EE-52A47E5E745A}" dt="2025-05-28T05:07:35.570" v="255" actId="20577"/>
          <ac:spMkLst>
            <pc:docMk/>
            <pc:sldMk cId="410169380" sldId="257"/>
            <ac:spMk id="8" creationId="{5C9DFE4C-54A4-47A0-A3DA-00D4E5CAD752}"/>
          </ac:spMkLst>
        </pc:spChg>
      </pc:sldChg>
      <pc:sldChg chg="addSp delSp modSp">
        <pc:chgData name="Simhadri Kavali (2025 Intern)" userId="S::simhadri.kavali@enhisecure.com::0fa68a99-1b2a-40ec-bc45-ff93fc125d14" providerId="AD" clId="Web-{A0BAB814-2436-3B58-B5EE-52A47E5E745A}" dt="2025-05-28T05:13:28.654" v="284" actId="20577"/>
        <pc:sldMkLst>
          <pc:docMk/>
          <pc:sldMk cId="681090214" sldId="265"/>
        </pc:sldMkLst>
        <pc:spChg chg="mod">
          <ac:chgData name="Simhadri Kavali (2025 Intern)" userId="S::simhadri.kavali@enhisecure.com::0fa68a99-1b2a-40ec-bc45-ff93fc125d14" providerId="AD" clId="Web-{A0BAB814-2436-3B58-B5EE-52A47E5E745A}" dt="2025-05-28T05:13:28.654" v="284" actId="20577"/>
          <ac:spMkLst>
            <pc:docMk/>
            <pc:sldMk cId="681090214" sldId="265"/>
            <ac:spMk id="10" creationId="{47F7A778-47FB-B4FC-DB35-D3D8577DF221}"/>
          </ac:spMkLst>
        </pc:spChg>
        <pc:spChg chg="del mod">
          <ac:chgData name="Simhadri Kavali (2025 Intern)" userId="S::simhadri.kavali@enhisecure.com::0fa68a99-1b2a-40ec-bc45-ff93fc125d14" providerId="AD" clId="Web-{A0BAB814-2436-3B58-B5EE-52A47E5E745A}" dt="2025-05-28T05:12:18.028" v="274"/>
          <ac:spMkLst>
            <pc:docMk/>
            <pc:sldMk cId="681090214" sldId="265"/>
            <ac:spMk id="12" creationId="{9C77E431-BF10-80CB-7017-F9550B04D328}"/>
          </ac:spMkLst>
        </pc:spChg>
        <pc:spChg chg="del">
          <ac:chgData name="Simhadri Kavali (2025 Intern)" userId="S::simhadri.kavali@enhisecure.com::0fa68a99-1b2a-40ec-bc45-ff93fc125d14" providerId="AD" clId="Web-{A0BAB814-2436-3B58-B5EE-52A47E5E745A}" dt="2025-05-28T05:13:10.092" v="282"/>
          <ac:spMkLst>
            <pc:docMk/>
            <pc:sldMk cId="681090214" sldId="265"/>
            <ac:spMk id="67" creationId="{6F828D28-8E09-41CC-8229-3070B5467A96}"/>
          </ac:spMkLst>
        </pc:spChg>
        <pc:spChg chg="del">
          <ac:chgData name="Simhadri Kavali (2025 Intern)" userId="S::simhadri.kavali@enhisecure.com::0fa68a99-1b2a-40ec-bc45-ff93fc125d14" providerId="AD" clId="Web-{A0BAB814-2436-3B58-B5EE-52A47E5E745A}" dt="2025-05-28T05:13:10.092" v="282"/>
          <ac:spMkLst>
            <pc:docMk/>
            <pc:sldMk cId="681090214" sldId="265"/>
            <ac:spMk id="68" creationId="{D5B012D8-7F27-4758-9AC6-C889B154BD73}"/>
          </ac:spMkLst>
        </pc:spChg>
        <pc:spChg chg="del">
          <ac:chgData name="Simhadri Kavali (2025 Intern)" userId="S::simhadri.kavali@enhisecure.com::0fa68a99-1b2a-40ec-bc45-ff93fc125d14" providerId="AD" clId="Web-{A0BAB814-2436-3B58-B5EE-52A47E5E745A}" dt="2025-05-28T05:13:10.092" v="282"/>
          <ac:spMkLst>
            <pc:docMk/>
            <pc:sldMk cId="681090214" sldId="265"/>
            <ac:spMk id="69" creationId="{4063B759-00FC-46D1-9898-8E8625268FAF}"/>
          </ac:spMkLst>
        </pc:spChg>
        <pc:spChg chg="add">
          <ac:chgData name="Simhadri Kavali (2025 Intern)" userId="S::simhadri.kavali@enhisecure.com::0fa68a99-1b2a-40ec-bc45-ff93fc125d14" providerId="AD" clId="Web-{A0BAB814-2436-3B58-B5EE-52A47E5E745A}" dt="2025-05-28T05:13:10.092" v="282"/>
          <ac:spMkLst>
            <pc:docMk/>
            <pc:sldMk cId="681090214" sldId="265"/>
            <ac:spMk id="74" creationId="{657F69E0-C4B0-4BEC-A689-4F8D877F05D4}"/>
          </ac:spMkLst>
        </pc:spChg>
        <pc:spChg chg="add">
          <ac:chgData name="Simhadri Kavali (2025 Intern)" userId="S::simhadri.kavali@enhisecure.com::0fa68a99-1b2a-40ec-bc45-ff93fc125d14" providerId="AD" clId="Web-{A0BAB814-2436-3B58-B5EE-52A47E5E745A}" dt="2025-05-28T05:13:10.092" v="282"/>
          <ac:spMkLst>
            <pc:docMk/>
            <pc:sldMk cId="681090214" sldId="265"/>
            <ac:spMk id="76" creationId="{9F6380B4-6A1C-481E-8408-B4E6C75B9B81}"/>
          </ac:spMkLst>
        </pc:spChg>
        <pc:picChg chg="mod">
          <ac:chgData name="Simhadri Kavali (2025 Intern)" userId="S::simhadri.kavali@enhisecure.com::0fa68a99-1b2a-40ec-bc45-ff93fc125d14" providerId="AD" clId="Web-{A0BAB814-2436-3B58-B5EE-52A47E5E745A}" dt="2025-05-28T05:13:10.092" v="282"/>
          <ac:picMkLst>
            <pc:docMk/>
            <pc:sldMk cId="681090214" sldId="265"/>
            <ac:picMk id="9" creationId="{C1B68C7F-6D41-0A1E-BFD5-FF125C46B871}"/>
          </ac:picMkLst>
        </pc:picChg>
      </pc:sldChg>
      <pc:sldChg chg="modTransition">
        <pc:chgData name="Simhadri Kavali (2025 Intern)" userId="S::simhadri.kavali@enhisecure.com::0fa68a99-1b2a-40ec-bc45-ff93fc125d14" providerId="AD" clId="Web-{A0BAB814-2436-3B58-B5EE-52A47E5E745A}" dt="2025-05-28T05:06:01.694" v="250"/>
        <pc:sldMkLst>
          <pc:docMk/>
          <pc:sldMk cId="4113996701" sldId="267"/>
        </pc:sldMkLst>
      </pc:sldChg>
      <pc:sldChg chg="modTransition">
        <pc:chgData name="Simhadri Kavali (2025 Intern)" userId="S::simhadri.kavali@enhisecure.com::0fa68a99-1b2a-40ec-bc45-ff93fc125d14" providerId="AD" clId="Web-{A0BAB814-2436-3B58-B5EE-52A47E5E745A}" dt="2025-05-28T05:06:03.866" v="251"/>
        <pc:sldMkLst>
          <pc:docMk/>
          <pc:sldMk cId="2107036565" sldId="268"/>
        </pc:sldMkLst>
      </pc:sldChg>
      <pc:sldChg chg="modSp delAnim">
        <pc:chgData name="Simhadri Kavali (2025 Intern)" userId="S::simhadri.kavali@enhisecure.com::0fa68a99-1b2a-40ec-bc45-ff93fc125d14" providerId="AD" clId="Web-{A0BAB814-2436-3B58-B5EE-52A47E5E745A}" dt="2025-05-28T05:08:54.259" v="271" actId="20577"/>
        <pc:sldMkLst>
          <pc:docMk/>
          <pc:sldMk cId="729629155" sldId="269"/>
        </pc:sldMkLst>
        <pc:graphicFrameChg chg="modGraphic">
          <ac:chgData name="Simhadri Kavali (2025 Intern)" userId="S::simhadri.kavali@enhisecure.com::0fa68a99-1b2a-40ec-bc45-ff93fc125d14" providerId="AD" clId="Web-{A0BAB814-2436-3B58-B5EE-52A47E5E745A}" dt="2025-05-28T05:08:54.259" v="271" actId="20577"/>
          <ac:graphicFrameMkLst>
            <pc:docMk/>
            <pc:sldMk cId="729629155" sldId="269"/>
            <ac:graphicFrameMk id="26" creationId="{BB6EF244-991A-5742-FF05-B55F49818E72}"/>
          </ac:graphicFrameMkLst>
        </pc:graphicFrameChg>
      </pc:sldChg>
      <pc:sldChg chg="modTransition">
        <pc:chgData name="Simhadri Kavali (2025 Intern)" userId="S::simhadri.kavali@enhisecure.com::0fa68a99-1b2a-40ec-bc45-ff93fc125d14" providerId="AD" clId="Web-{A0BAB814-2436-3B58-B5EE-52A47E5E745A}" dt="2025-05-28T05:05:55.178" v="249"/>
        <pc:sldMkLst>
          <pc:docMk/>
          <pc:sldMk cId="2410567935" sldId="270"/>
        </pc:sldMkLst>
      </pc:sldChg>
      <pc:sldChg chg="addSp delSp modSp mod setBg">
        <pc:chgData name="Simhadri Kavali (2025 Intern)" userId="S::simhadri.kavali@enhisecure.com::0fa68a99-1b2a-40ec-bc45-ff93fc125d14" providerId="AD" clId="Web-{A0BAB814-2436-3B58-B5EE-52A47E5E745A}" dt="2025-05-28T04:33:44.756" v="23"/>
        <pc:sldMkLst>
          <pc:docMk/>
          <pc:sldMk cId="3001329501" sldId="271"/>
        </pc:sldMkLst>
        <pc:spChg chg="add del">
          <ac:chgData name="Simhadri Kavali (2025 Intern)" userId="S::simhadri.kavali@enhisecure.com::0fa68a99-1b2a-40ec-bc45-ff93fc125d14" providerId="AD" clId="Web-{A0BAB814-2436-3B58-B5EE-52A47E5E745A}" dt="2025-05-28T04:33:44.756" v="23"/>
          <ac:spMkLst>
            <pc:docMk/>
            <pc:sldMk cId="3001329501" sldId="271"/>
            <ac:spMk id="16" creationId="{E9DCA5EA-C9F1-43F7-8CD9-E7D77919EBE7}"/>
          </ac:spMkLst>
        </pc:spChg>
        <pc:spChg chg="add del">
          <ac:chgData name="Simhadri Kavali (2025 Intern)" userId="S::simhadri.kavali@enhisecure.com::0fa68a99-1b2a-40ec-bc45-ff93fc125d14" providerId="AD" clId="Web-{A0BAB814-2436-3B58-B5EE-52A47E5E745A}" dt="2025-05-28T04:33:44.756" v="23"/>
          <ac:spMkLst>
            <pc:docMk/>
            <pc:sldMk cId="3001329501" sldId="271"/>
            <ac:spMk id="21" creationId="{9E90EB45-EEE9-4563-8179-65EF62AE0978}"/>
          </ac:spMkLst>
        </pc:spChg>
        <pc:spChg chg="add del ord">
          <ac:chgData name="Simhadri Kavali (2025 Intern)" userId="S::simhadri.kavali@enhisecure.com::0fa68a99-1b2a-40ec-bc45-ff93fc125d14" providerId="AD" clId="Web-{A0BAB814-2436-3B58-B5EE-52A47E5E745A}" dt="2025-05-28T04:33:44.756" v="23"/>
          <ac:spMkLst>
            <pc:docMk/>
            <pc:sldMk cId="3001329501" sldId="271"/>
            <ac:spMk id="23" creationId="{23D0EF74-AD1E-4FD9-914D-8EC9058EBBA3}"/>
          </ac:spMkLst>
        </pc:spChg>
        <pc:picChg chg="mod ord">
          <ac:chgData name="Simhadri Kavali (2025 Intern)" userId="S::simhadri.kavali@enhisecure.com::0fa68a99-1b2a-40ec-bc45-ff93fc125d14" providerId="AD" clId="Web-{A0BAB814-2436-3B58-B5EE-52A47E5E745A}" dt="2025-05-28T04:33:44.756" v="23"/>
          <ac:picMkLst>
            <pc:docMk/>
            <pc:sldMk cId="3001329501" sldId="271"/>
            <ac:picMk id="3" creationId="{C236E51B-54A1-A93C-6DCD-DCE15BFFB71D}"/>
          </ac:picMkLst>
        </pc:picChg>
        <pc:picChg chg="mod">
          <ac:chgData name="Simhadri Kavali (2025 Intern)" userId="S::simhadri.kavali@enhisecure.com::0fa68a99-1b2a-40ec-bc45-ff93fc125d14" providerId="AD" clId="Web-{A0BAB814-2436-3B58-B5EE-52A47E5E745A}" dt="2025-05-28T04:33:44.756" v="23"/>
          <ac:picMkLst>
            <pc:docMk/>
            <pc:sldMk cId="3001329501" sldId="271"/>
            <ac:picMk id="7" creationId="{75224F8A-A09F-CDBA-0096-0822D3EF4C45}"/>
          </ac:picMkLst>
        </pc:picChg>
      </pc:sldChg>
      <pc:sldChg chg="addSp delSp modSp new mod setBg">
        <pc:chgData name="Simhadri Kavali (2025 Intern)" userId="S::simhadri.kavali@enhisecure.com::0fa68a99-1b2a-40ec-bc45-ff93fc125d14" providerId="AD" clId="Web-{A0BAB814-2436-3B58-B5EE-52A47E5E745A}" dt="2025-05-28T05:05:24.240" v="245" actId="20577"/>
        <pc:sldMkLst>
          <pc:docMk/>
          <pc:sldMk cId="3667129212" sldId="278"/>
        </pc:sldMkLst>
        <pc:spChg chg="add mod ord">
          <ac:chgData name="Simhadri Kavali (2025 Intern)" userId="S::simhadri.kavali@enhisecure.com::0fa68a99-1b2a-40ec-bc45-ff93fc125d14" providerId="AD" clId="Web-{A0BAB814-2436-3B58-B5EE-52A47E5E745A}" dt="2025-05-28T05:05:24.240" v="245" actId="20577"/>
          <ac:spMkLst>
            <pc:docMk/>
            <pc:sldMk cId="3667129212" sldId="278"/>
            <ac:spMk id="4" creationId="{C65D2705-B0DD-155B-E72E-E257DDE417ED}"/>
          </ac:spMkLst>
        </pc:spChg>
        <pc:spChg chg="add del mod">
          <ac:chgData name="Simhadri Kavali (2025 Intern)" userId="S::simhadri.kavali@enhisecure.com::0fa68a99-1b2a-40ec-bc45-ff93fc125d14" providerId="AD" clId="Web-{A0BAB814-2436-3B58-B5EE-52A47E5E745A}" dt="2025-05-28T05:02:56.003" v="224"/>
          <ac:spMkLst>
            <pc:docMk/>
            <pc:sldMk cId="3667129212" sldId="278"/>
            <ac:spMk id="5" creationId="{15B01A24-BA69-68A3-06A5-C29F56FF81D2}"/>
          </ac:spMkLst>
        </pc:spChg>
        <pc:spChg chg="add del mod">
          <ac:chgData name="Simhadri Kavali (2025 Intern)" userId="S::simhadri.kavali@enhisecure.com::0fa68a99-1b2a-40ec-bc45-ff93fc125d14" providerId="AD" clId="Web-{A0BAB814-2436-3B58-B5EE-52A47E5E745A}" dt="2025-05-28T05:02:56.003" v="223"/>
          <ac:spMkLst>
            <pc:docMk/>
            <pc:sldMk cId="3667129212" sldId="278"/>
            <ac:spMk id="6" creationId="{4DC87702-20AC-878D-D37F-6076B8A1F809}"/>
          </ac:spMkLst>
        </pc:spChg>
        <pc:spChg chg="add del mod">
          <ac:chgData name="Simhadri Kavali (2025 Intern)" userId="S::simhadri.kavali@enhisecure.com::0fa68a99-1b2a-40ec-bc45-ff93fc125d14" providerId="AD" clId="Web-{A0BAB814-2436-3B58-B5EE-52A47E5E745A}" dt="2025-05-28T05:02:56.003" v="222"/>
          <ac:spMkLst>
            <pc:docMk/>
            <pc:sldMk cId="3667129212" sldId="278"/>
            <ac:spMk id="7" creationId="{136A1C98-9022-468A-FF93-FD76159371DC}"/>
          </ac:spMkLst>
        </pc:spChg>
        <pc:spChg chg="add del mod">
          <ac:chgData name="Simhadri Kavali (2025 Intern)" userId="S::simhadri.kavali@enhisecure.com::0fa68a99-1b2a-40ec-bc45-ff93fc125d14" providerId="AD" clId="Web-{A0BAB814-2436-3B58-B5EE-52A47E5E745A}" dt="2025-05-28T05:02:56.003" v="221"/>
          <ac:spMkLst>
            <pc:docMk/>
            <pc:sldMk cId="3667129212" sldId="278"/>
            <ac:spMk id="8" creationId="{A786BD95-16F5-2410-C892-BB26425D579B}"/>
          </ac:spMkLst>
        </pc:spChg>
        <pc:spChg chg="add del">
          <ac:chgData name="Simhadri Kavali (2025 Intern)" userId="S::simhadri.kavali@enhisecure.com::0fa68a99-1b2a-40ec-bc45-ff93fc125d14" providerId="AD" clId="Web-{A0BAB814-2436-3B58-B5EE-52A47E5E745A}" dt="2025-05-28T05:03:19.801" v="225"/>
          <ac:spMkLst>
            <pc:docMk/>
            <pc:sldMk cId="3667129212" sldId="278"/>
            <ac:spMk id="9" creationId="{0671A8AE-40A1-4631-A6B8-581AFF065482}"/>
          </ac:spMkLst>
        </pc:spChg>
        <pc:spChg chg="add mod">
          <ac:chgData name="Simhadri Kavali (2025 Intern)" userId="S::simhadri.kavali@enhisecure.com::0fa68a99-1b2a-40ec-bc45-ff93fc125d14" providerId="AD" clId="Web-{A0BAB814-2436-3B58-B5EE-52A47E5E745A}" dt="2025-05-28T05:04:52.427" v="241" actId="1076"/>
          <ac:spMkLst>
            <pc:docMk/>
            <pc:sldMk cId="3667129212" sldId="278"/>
            <ac:spMk id="10" creationId="{15B01A24-BA69-68A3-06A5-C29F56FF81D2}"/>
          </ac:spMkLst>
        </pc:spChg>
        <pc:spChg chg="add del">
          <ac:chgData name="Simhadri Kavali (2025 Intern)" userId="S::simhadri.kavali@enhisecure.com::0fa68a99-1b2a-40ec-bc45-ff93fc125d14" providerId="AD" clId="Web-{A0BAB814-2436-3B58-B5EE-52A47E5E745A}" dt="2025-05-28T05:03:19.801" v="225"/>
          <ac:spMkLst>
            <pc:docMk/>
            <pc:sldMk cId="3667129212" sldId="278"/>
            <ac:spMk id="11" creationId="{AB58EF07-17C2-48CF-ABB0-EEF1F17CB8F0}"/>
          </ac:spMkLst>
        </pc:spChg>
        <pc:spChg chg="add mod">
          <ac:chgData name="Simhadri Kavali (2025 Intern)" userId="S::simhadri.kavali@enhisecure.com::0fa68a99-1b2a-40ec-bc45-ff93fc125d14" providerId="AD" clId="Web-{A0BAB814-2436-3B58-B5EE-52A47E5E745A}" dt="2025-05-28T05:05:04.912" v="242" actId="1076"/>
          <ac:spMkLst>
            <pc:docMk/>
            <pc:sldMk cId="3667129212" sldId="278"/>
            <ac:spMk id="12" creationId="{4DC87702-20AC-878D-D37F-6076B8A1F809}"/>
          </ac:spMkLst>
        </pc:spChg>
        <pc:spChg chg="add del">
          <ac:chgData name="Simhadri Kavali (2025 Intern)" userId="S::simhadri.kavali@enhisecure.com::0fa68a99-1b2a-40ec-bc45-ff93fc125d14" providerId="AD" clId="Web-{A0BAB814-2436-3B58-B5EE-52A47E5E745A}" dt="2025-05-28T05:03:19.801" v="225"/>
          <ac:spMkLst>
            <pc:docMk/>
            <pc:sldMk cId="3667129212" sldId="278"/>
            <ac:spMk id="13" creationId="{AF2F604E-43BE-4DC3-B983-E071523364F8}"/>
          </ac:spMkLst>
        </pc:spChg>
        <pc:spChg chg="add mod">
          <ac:chgData name="Simhadri Kavali (2025 Intern)" userId="S::simhadri.kavali@enhisecure.com::0fa68a99-1b2a-40ec-bc45-ff93fc125d14" providerId="AD" clId="Web-{A0BAB814-2436-3B58-B5EE-52A47E5E745A}" dt="2025-05-28T05:04:22.364" v="237" actId="1076"/>
          <ac:spMkLst>
            <pc:docMk/>
            <pc:sldMk cId="3667129212" sldId="278"/>
            <ac:spMk id="14" creationId="{136A1C98-9022-468A-FF93-FD76159371DC}"/>
          </ac:spMkLst>
        </pc:spChg>
        <pc:spChg chg="add del">
          <ac:chgData name="Simhadri Kavali (2025 Intern)" userId="S::simhadri.kavali@enhisecure.com::0fa68a99-1b2a-40ec-bc45-ff93fc125d14" providerId="AD" clId="Web-{A0BAB814-2436-3B58-B5EE-52A47E5E745A}" dt="2025-05-28T05:03:19.801" v="225"/>
          <ac:spMkLst>
            <pc:docMk/>
            <pc:sldMk cId="3667129212" sldId="278"/>
            <ac:spMk id="15" creationId="{08C9B587-E65E-4B52-B37C-ABEBB6E87928}"/>
          </ac:spMkLst>
        </pc:spChg>
        <pc:spChg chg="add mod">
          <ac:chgData name="Simhadri Kavali (2025 Intern)" userId="S::simhadri.kavali@enhisecure.com::0fa68a99-1b2a-40ec-bc45-ff93fc125d14" providerId="AD" clId="Web-{A0BAB814-2436-3B58-B5EE-52A47E5E745A}" dt="2025-05-28T05:05:10.849" v="243" actId="1076"/>
          <ac:spMkLst>
            <pc:docMk/>
            <pc:sldMk cId="3667129212" sldId="278"/>
            <ac:spMk id="16" creationId="{A786BD95-16F5-2410-C892-BB26425D579B}"/>
          </ac:spMkLst>
        </pc:spChg>
        <pc:spChg chg="add">
          <ac:chgData name="Simhadri Kavali (2025 Intern)" userId="S::simhadri.kavali@enhisecure.com::0fa68a99-1b2a-40ec-bc45-ff93fc125d14" providerId="AD" clId="Web-{A0BAB814-2436-3B58-B5EE-52A47E5E745A}" dt="2025-05-28T05:03:19.801" v="225"/>
          <ac:spMkLst>
            <pc:docMk/>
            <pc:sldMk cId="3667129212" sldId="278"/>
            <ac:spMk id="26" creationId="{F6E412EF-CF39-4C25-85B0-DB30B1B0A8C4}"/>
          </ac:spMkLst>
        </pc:spChg>
        <pc:spChg chg="add">
          <ac:chgData name="Simhadri Kavali (2025 Intern)" userId="S::simhadri.kavali@enhisecure.com::0fa68a99-1b2a-40ec-bc45-ff93fc125d14" providerId="AD" clId="Web-{A0BAB814-2436-3B58-B5EE-52A47E5E745A}" dt="2025-05-28T05:03:19.801" v="225"/>
          <ac:spMkLst>
            <pc:docMk/>
            <pc:sldMk cId="3667129212" sldId="278"/>
            <ac:spMk id="30" creationId="{B55DEF71-1741-4489-8E77-46FC5BAA66E2}"/>
          </ac:spMkLst>
        </pc:spChg>
        <pc:spChg chg="add">
          <ac:chgData name="Simhadri Kavali (2025 Intern)" userId="S::simhadri.kavali@enhisecure.com::0fa68a99-1b2a-40ec-bc45-ff93fc125d14" providerId="AD" clId="Web-{A0BAB814-2436-3B58-B5EE-52A47E5E745A}" dt="2025-05-28T05:03:19.801" v="225"/>
          <ac:spMkLst>
            <pc:docMk/>
            <pc:sldMk cId="3667129212" sldId="278"/>
            <ac:spMk id="32" creationId="{82347B6D-A7CC-48EB-861F-917D0D61E3EA}"/>
          </ac:spMkLst>
        </pc:spChg>
        <pc:spChg chg="add">
          <ac:chgData name="Simhadri Kavali (2025 Intern)" userId="S::simhadri.kavali@enhisecure.com::0fa68a99-1b2a-40ec-bc45-ff93fc125d14" providerId="AD" clId="Web-{A0BAB814-2436-3B58-B5EE-52A47E5E745A}" dt="2025-05-28T05:03:19.801" v="225"/>
          <ac:spMkLst>
            <pc:docMk/>
            <pc:sldMk cId="3667129212" sldId="278"/>
            <ac:spMk id="34" creationId="{A7A0A46D-CC9B-4E32-870A-7BC2DF940144}"/>
          </ac:spMkLst>
        </pc:spChg>
        <pc:spChg chg="add">
          <ac:chgData name="Simhadri Kavali (2025 Intern)" userId="S::simhadri.kavali@enhisecure.com::0fa68a99-1b2a-40ec-bc45-ff93fc125d14" providerId="AD" clId="Web-{A0BAB814-2436-3B58-B5EE-52A47E5E745A}" dt="2025-05-28T05:03:19.801" v="225"/>
          <ac:spMkLst>
            <pc:docMk/>
            <pc:sldMk cId="3667129212" sldId="278"/>
            <ac:spMk id="40" creationId="{FB034F26-4148-4B59-B493-14D7A9A8BAA9}"/>
          </ac:spMkLst>
        </pc:spChg>
        <pc:picChg chg="add mod">
          <ac:chgData name="Simhadri Kavali (2025 Intern)" userId="S::simhadri.kavali@enhisecure.com::0fa68a99-1b2a-40ec-bc45-ff93fc125d14" providerId="AD" clId="Web-{A0BAB814-2436-3B58-B5EE-52A47E5E745A}" dt="2025-05-28T05:04:06.848" v="236" actId="1076"/>
          <ac:picMkLst>
            <pc:docMk/>
            <pc:sldMk cId="3667129212" sldId="278"/>
            <ac:picMk id="3" creationId="{43F24140-5ACD-DB33-E9BE-5A7E1903B9E0}"/>
          </ac:picMkLst>
        </pc:picChg>
      </pc:sldChg>
      <pc:sldChg chg="add del replId">
        <pc:chgData name="Simhadri Kavali (2025 Intern)" userId="S::simhadri.kavali@enhisecure.com::0fa68a99-1b2a-40ec-bc45-ff93fc125d14" providerId="AD" clId="Web-{A0BAB814-2436-3B58-B5EE-52A47E5E745A}" dt="2025-05-28T05:06:11.413" v="252"/>
        <pc:sldMkLst>
          <pc:docMk/>
          <pc:sldMk cId="3967896777" sldId="279"/>
        </pc:sldMkLst>
      </pc:sldChg>
    </pc:docChg>
  </pc:docChgLst>
  <pc:docChgLst>
    <pc:chgData name="Simhadri Kavali (2025 Intern)" userId="S::simhadri.kavali@enhisecure.com::0fa68a99-1b2a-40ec-bc45-ff93fc125d14" providerId="AD" clId="Web-{8AEB7679-CCBE-20BB-0945-15B32E62E8C9}"/>
    <pc:docChg chg="addSld modSld modMainMaster">
      <pc:chgData name="Simhadri Kavali (2025 Intern)" userId="S::simhadri.kavali@enhisecure.com::0fa68a99-1b2a-40ec-bc45-ff93fc125d14" providerId="AD" clId="Web-{8AEB7679-CCBE-20BB-0945-15B32E62E8C9}" dt="2025-05-23T07:25:07.212" v="954" actId="1076"/>
      <pc:docMkLst>
        <pc:docMk/>
      </pc:docMkLst>
      <pc:sldChg chg="addSp delSp modSp mod modTransition">
        <pc:chgData name="Simhadri Kavali (2025 Intern)" userId="S::simhadri.kavali@enhisecure.com::0fa68a99-1b2a-40ec-bc45-ff93fc125d14" providerId="AD" clId="Web-{8AEB7679-CCBE-20BB-0945-15B32E62E8C9}" dt="2025-05-23T06:22:00.141" v="858"/>
        <pc:sldMkLst>
          <pc:docMk/>
          <pc:sldMk cId="406251747" sldId="256"/>
        </pc:sldMkLst>
        <pc:spChg chg="mod">
          <ac:chgData name="Simhadri Kavali (2025 Intern)" userId="S::simhadri.kavali@enhisecure.com::0fa68a99-1b2a-40ec-bc45-ff93fc125d14" providerId="AD" clId="Web-{8AEB7679-CCBE-20BB-0945-15B32E62E8C9}" dt="2025-05-23T05:47:05.181" v="819"/>
          <ac:spMkLst>
            <pc:docMk/>
            <pc:sldMk cId="406251747" sldId="256"/>
            <ac:spMk id="2" creationId="{7692FDC6-BBC3-49A1-ACEC-264E37CD09E9}"/>
          </ac:spMkLst>
        </pc:spChg>
        <pc:spChg chg="mod">
          <ac:chgData name="Simhadri Kavali (2025 Intern)" userId="S::simhadri.kavali@enhisecure.com::0fa68a99-1b2a-40ec-bc45-ff93fc125d14" providerId="AD" clId="Web-{8AEB7679-CCBE-20BB-0945-15B32E62E8C9}" dt="2025-05-23T05:47:05.181" v="819"/>
          <ac:spMkLst>
            <pc:docMk/>
            <pc:sldMk cId="406251747" sldId="256"/>
            <ac:spMk id="4" creationId="{6046BBFA-96FD-4180-9A16-4F149A6726BE}"/>
          </ac:spMkLst>
        </pc:spChg>
        <pc:spChg chg="add del">
          <ac:chgData name="Simhadri Kavali (2025 Intern)" userId="S::simhadri.kavali@enhisecure.com::0fa68a99-1b2a-40ec-bc45-ff93fc125d14" providerId="AD" clId="Web-{8AEB7679-CCBE-20BB-0945-15B32E62E8C9}" dt="2025-05-23T05:47:05.181" v="819"/>
          <ac:spMkLst>
            <pc:docMk/>
            <pc:sldMk cId="406251747" sldId="256"/>
            <ac:spMk id="58" creationId="{ECC07320-C2CA-4E29-8481-9D9E143C7788}"/>
          </ac:spMkLst>
        </pc:spChg>
        <pc:spChg chg="add del">
          <ac:chgData name="Simhadri Kavali (2025 Intern)" userId="S::simhadri.kavali@enhisecure.com::0fa68a99-1b2a-40ec-bc45-ff93fc125d14" providerId="AD" clId="Web-{8AEB7679-CCBE-20BB-0945-15B32E62E8C9}" dt="2025-05-23T05:47:05.181" v="819"/>
          <ac:spMkLst>
            <pc:docMk/>
            <pc:sldMk cId="406251747" sldId="256"/>
            <ac:spMk id="59" creationId="{178FB36B-5BFE-42CA-BC60-1115E0D95EEC}"/>
          </ac:spMkLst>
        </pc:spChg>
        <pc:spChg chg="add del">
          <ac:chgData name="Simhadri Kavali (2025 Intern)" userId="S::simhadri.kavali@enhisecure.com::0fa68a99-1b2a-40ec-bc45-ff93fc125d14" providerId="AD" clId="Web-{8AEB7679-CCBE-20BB-0945-15B32E62E8C9}" dt="2025-05-23T05:46:57.055" v="816"/>
          <ac:spMkLst>
            <pc:docMk/>
            <pc:sldMk cId="406251747" sldId="256"/>
            <ac:spMk id="64" creationId="{657F69E0-C4B0-4BEC-A689-4F8D877F05D4}"/>
          </ac:spMkLst>
        </pc:spChg>
        <pc:spChg chg="add del">
          <ac:chgData name="Simhadri Kavali (2025 Intern)" userId="S::simhadri.kavali@enhisecure.com::0fa68a99-1b2a-40ec-bc45-ff93fc125d14" providerId="AD" clId="Web-{8AEB7679-CCBE-20BB-0945-15B32E62E8C9}" dt="2025-05-23T05:46:57.055" v="816"/>
          <ac:spMkLst>
            <pc:docMk/>
            <pc:sldMk cId="406251747" sldId="256"/>
            <ac:spMk id="66" creationId="{9F6380B4-6A1C-481E-8408-B4E6C75B9B81}"/>
          </ac:spMkLst>
        </pc:spChg>
        <pc:spChg chg="add del">
          <ac:chgData name="Simhadri Kavali (2025 Intern)" userId="S::simhadri.kavali@enhisecure.com::0fa68a99-1b2a-40ec-bc45-ff93fc125d14" providerId="AD" clId="Web-{8AEB7679-CCBE-20BB-0945-15B32E62E8C9}" dt="2025-05-23T05:47:04.962" v="818"/>
          <ac:spMkLst>
            <pc:docMk/>
            <pc:sldMk cId="406251747" sldId="256"/>
            <ac:spMk id="68" creationId="{C1DD1A8A-57D5-4A81-AD04-532B043C5611}"/>
          </ac:spMkLst>
        </pc:spChg>
        <pc:spChg chg="add del">
          <ac:chgData name="Simhadri Kavali (2025 Intern)" userId="S::simhadri.kavali@enhisecure.com::0fa68a99-1b2a-40ec-bc45-ff93fc125d14" providerId="AD" clId="Web-{8AEB7679-CCBE-20BB-0945-15B32E62E8C9}" dt="2025-05-23T05:47:04.962" v="818"/>
          <ac:spMkLst>
            <pc:docMk/>
            <pc:sldMk cId="406251747" sldId="256"/>
            <ac:spMk id="69" creationId="{007891EC-4501-44ED-A8C8-B11B6DB767AB}"/>
          </ac:spMkLst>
        </pc:spChg>
        <pc:spChg chg="add">
          <ac:chgData name="Simhadri Kavali (2025 Intern)" userId="S::simhadri.kavali@enhisecure.com::0fa68a99-1b2a-40ec-bc45-ff93fc125d14" providerId="AD" clId="Web-{8AEB7679-CCBE-20BB-0945-15B32E62E8C9}" dt="2025-05-23T05:47:05.181" v="819"/>
          <ac:spMkLst>
            <pc:docMk/>
            <pc:sldMk cId="406251747" sldId="256"/>
            <ac:spMk id="71" creationId="{657F69E0-C4B0-4BEC-A689-4F8D877F05D4}"/>
          </ac:spMkLst>
        </pc:spChg>
        <pc:spChg chg="add">
          <ac:chgData name="Simhadri Kavali (2025 Intern)" userId="S::simhadri.kavali@enhisecure.com::0fa68a99-1b2a-40ec-bc45-ff93fc125d14" providerId="AD" clId="Web-{8AEB7679-CCBE-20BB-0945-15B32E62E8C9}" dt="2025-05-23T05:47:05.181" v="819"/>
          <ac:spMkLst>
            <pc:docMk/>
            <pc:sldMk cId="406251747" sldId="256"/>
            <ac:spMk id="72" creationId="{9F6380B4-6A1C-481E-8408-B4E6C75B9B81}"/>
          </ac:spMkLst>
        </pc:spChg>
        <pc:picChg chg="add del mod">
          <ac:chgData name="Simhadri Kavali (2025 Intern)" userId="S::simhadri.kavali@enhisecure.com::0fa68a99-1b2a-40ec-bc45-ff93fc125d14" providerId="AD" clId="Web-{8AEB7679-CCBE-20BB-0945-15B32E62E8C9}" dt="2025-05-23T05:47:45.212" v="821"/>
          <ac:picMkLst>
            <pc:docMk/>
            <pc:sldMk cId="406251747" sldId="256"/>
            <ac:picMk id="5" creationId="{D741EAC6-9912-5AC7-F861-C97F59088D3D}"/>
          </ac:picMkLst>
        </pc:picChg>
      </pc:sldChg>
      <pc:sldChg chg="addSp delSp modSp mod modTransition">
        <pc:chgData name="Simhadri Kavali (2025 Intern)" userId="S::simhadri.kavali@enhisecure.com::0fa68a99-1b2a-40ec-bc45-ff93fc125d14" providerId="AD" clId="Web-{8AEB7679-CCBE-20BB-0945-15B32E62E8C9}" dt="2025-05-23T07:15:39.641" v="917" actId="20577"/>
        <pc:sldMkLst>
          <pc:docMk/>
          <pc:sldMk cId="410169380" sldId="257"/>
        </pc:sldMkLst>
        <pc:spChg chg="mod">
          <ac:chgData name="Simhadri Kavali (2025 Intern)" userId="S::simhadri.kavali@enhisecure.com::0fa68a99-1b2a-40ec-bc45-ff93fc125d14" providerId="AD" clId="Web-{8AEB7679-CCBE-20BB-0945-15B32E62E8C9}" dt="2025-05-23T05:45:13.710" v="806"/>
          <ac:spMkLst>
            <pc:docMk/>
            <pc:sldMk cId="410169380" sldId="257"/>
            <ac:spMk id="6" creationId="{428B170C-F58C-4722-90E7-F14E2738DE5A}"/>
          </ac:spMkLst>
        </pc:spChg>
        <pc:spChg chg="mod">
          <ac:chgData name="Simhadri Kavali (2025 Intern)" userId="S::simhadri.kavali@enhisecure.com::0fa68a99-1b2a-40ec-bc45-ff93fc125d14" providerId="AD" clId="Web-{8AEB7679-CCBE-20BB-0945-15B32E62E8C9}" dt="2025-05-23T07:15:39.641" v="917" actId="20577"/>
          <ac:spMkLst>
            <pc:docMk/>
            <pc:sldMk cId="410169380" sldId="257"/>
            <ac:spMk id="8" creationId="{5C9DFE4C-54A4-47A0-A3DA-00D4E5CAD752}"/>
          </ac:spMkLst>
        </pc:spChg>
        <pc:spChg chg="add del">
          <ac:chgData name="Simhadri Kavali (2025 Intern)" userId="S::simhadri.kavali@enhisecure.com::0fa68a99-1b2a-40ec-bc45-ff93fc125d14" providerId="AD" clId="Web-{8AEB7679-CCBE-20BB-0945-15B32E62E8C9}" dt="2025-05-23T05:45:13.710" v="806"/>
          <ac:spMkLst>
            <pc:docMk/>
            <pc:sldMk cId="410169380" sldId="257"/>
            <ac:spMk id="1067" creationId="{AE3A741D-C19B-960A-5803-1C5887147820}"/>
          </ac:spMkLst>
        </pc:spChg>
        <pc:spChg chg="add del">
          <ac:chgData name="Simhadri Kavali (2025 Intern)" userId="S::simhadri.kavali@enhisecure.com::0fa68a99-1b2a-40ec-bc45-ff93fc125d14" providerId="AD" clId="Web-{8AEB7679-CCBE-20BB-0945-15B32E62E8C9}" dt="2025-05-23T05:45:13.710" v="806"/>
          <ac:spMkLst>
            <pc:docMk/>
            <pc:sldMk cId="410169380" sldId="257"/>
            <ac:spMk id="1069" creationId="{DC39DE25-0E4E-0AA7-0932-1D78C2372786}"/>
          </ac:spMkLst>
        </pc:spChg>
        <pc:spChg chg="add del">
          <ac:chgData name="Simhadri Kavali (2025 Intern)" userId="S::simhadri.kavali@enhisecure.com::0fa68a99-1b2a-40ec-bc45-ff93fc125d14" providerId="AD" clId="Web-{8AEB7679-CCBE-20BB-0945-15B32E62E8C9}" dt="2025-05-23T05:45:13.710" v="806"/>
          <ac:spMkLst>
            <pc:docMk/>
            <pc:sldMk cId="410169380" sldId="257"/>
            <ac:spMk id="1071" creationId="{8D6EA299-0840-6DEA-E670-C49AEBC87E89}"/>
          </ac:spMkLst>
        </pc:spChg>
        <pc:picChg chg="mod">
          <ac:chgData name="Simhadri Kavali (2025 Intern)" userId="S::simhadri.kavali@enhisecure.com::0fa68a99-1b2a-40ec-bc45-ff93fc125d14" providerId="AD" clId="Web-{8AEB7679-CCBE-20BB-0945-15B32E62E8C9}" dt="2025-05-23T05:48:58.682" v="825"/>
          <ac:picMkLst>
            <pc:docMk/>
            <pc:sldMk cId="410169380" sldId="257"/>
            <ac:picMk id="1026" creationId="{4096D1B7-1874-49B9-A8F2-B52F065588E3}"/>
          </ac:picMkLst>
        </pc:picChg>
      </pc:sldChg>
      <pc:sldChg chg="addSp delSp modSp mod modTransition setBg addAnim delAnim">
        <pc:chgData name="Simhadri Kavali (2025 Intern)" userId="S::simhadri.kavali@enhisecure.com::0fa68a99-1b2a-40ec-bc45-ff93fc125d14" providerId="AD" clId="Web-{8AEB7679-CCBE-20BB-0945-15B32E62E8C9}" dt="2025-05-23T06:22:00.141" v="858"/>
        <pc:sldMkLst>
          <pc:docMk/>
          <pc:sldMk cId="2179516125" sldId="258"/>
        </pc:sldMkLst>
        <pc:spChg chg="mod">
          <ac:chgData name="Simhadri Kavali (2025 Intern)" userId="S::simhadri.kavali@enhisecure.com::0fa68a99-1b2a-40ec-bc45-ff93fc125d14" providerId="AD" clId="Web-{8AEB7679-CCBE-20BB-0945-15B32E62E8C9}" dt="2025-05-23T04:41:48.839" v="158" actId="1076"/>
          <ac:spMkLst>
            <pc:docMk/>
            <pc:sldMk cId="2179516125" sldId="258"/>
            <ac:spMk id="2" creationId="{4D5C2108-3AD4-468D-92FC-37EF0DA6C3E6}"/>
          </ac:spMkLst>
        </pc:spChg>
        <pc:spChg chg="mod ord">
          <ac:chgData name="Simhadri Kavali (2025 Intern)" userId="S::simhadri.kavali@enhisecure.com::0fa68a99-1b2a-40ec-bc45-ff93fc125d14" providerId="AD" clId="Web-{8AEB7679-CCBE-20BB-0945-15B32E62E8C9}" dt="2025-05-23T04:43:23.216" v="170"/>
          <ac:spMkLst>
            <pc:docMk/>
            <pc:sldMk cId="2179516125" sldId="258"/>
            <ac:spMk id="4" creationId="{3B78A0B4-5D25-4929-BE92-B6BDD34A2081}"/>
          </ac:spMkLst>
        </pc:spChg>
        <pc:spChg chg="add del mod">
          <ac:chgData name="Simhadri Kavali (2025 Intern)" userId="S::simhadri.kavali@enhisecure.com::0fa68a99-1b2a-40ec-bc45-ff93fc125d14" providerId="AD" clId="Web-{8AEB7679-CCBE-20BB-0945-15B32E62E8C9}" dt="2025-05-23T06:21:02.546" v="856"/>
          <ac:spMkLst>
            <pc:docMk/>
            <pc:sldMk cId="2179516125" sldId="258"/>
            <ac:spMk id="8" creationId="{11983AFB-197E-9500-BB61-E368B68CE014}"/>
          </ac:spMkLst>
        </pc:spChg>
        <pc:picChg chg="add mod">
          <ac:chgData name="Simhadri Kavali (2025 Intern)" userId="S::simhadri.kavali@enhisecure.com::0fa68a99-1b2a-40ec-bc45-ff93fc125d14" providerId="AD" clId="Web-{8AEB7679-CCBE-20BB-0945-15B32E62E8C9}" dt="2025-05-23T04:45:42.530" v="174" actId="1076"/>
          <ac:picMkLst>
            <pc:docMk/>
            <pc:sldMk cId="2179516125" sldId="258"/>
            <ac:picMk id="6" creationId="{6B20AB2C-8293-3D64-F1CF-93A58759D9EC}"/>
          </ac:picMkLst>
        </pc:picChg>
        <pc:picChg chg="del">
          <ac:chgData name="Simhadri Kavali (2025 Intern)" userId="S::simhadri.kavali@enhisecure.com::0fa68a99-1b2a-40ec-bc45-ff93fc125d14" providerId="AD" clId="Web-{8AEB7679-CCBE-20BB-0945-15B32E62E8C9}" dt="2025-05-23T06:20:52.171" v="855"/>
          <ac:picMkLst>
            <pc:docMk/>
            <pc:sldMk cId="2179516125" sldId="258"/>
            <ac:picMk id="10" creationId="{4BCC88BC-B97C-F6EA-899A-EBBCBFBE2332}"/>
          </ac:picMkLst>
        </pc:picChg>
      </pc:sldChg>
      <pc:sldChg chg="mod modTransition setBg">
        <pc:chgData name="Simhadri Kavali (2025 Intern)" userId="S::simhadri.kavali@enhisecure.com::0fa68a99-1b2a-40ec-bc45-ff93fc125d14" providerId="AD" clId="Web-{8AEB7679-CCBE-20BB-0945-15B32E62E8C9}" dt="2025-05-23T06:58:27.220" v="883"/>
        <pc:sldMkLst>
          <pc:docMk/>
          <pc:sldMk cId="2247995842" sldId="260"/>
        </pc:sldMkLst>
      </pc:sldChg>
      <pc:sldChg chg="modSp mod modTransition">
        <pc:chgData name="Simhadri Kavali (2025 Intern)" userId="S::simhadri.kavali@enhisecure.com::0fa68a99-1b2a-40ec-bc45-ff93fc125d14" providerId="AD" clId="Web-{8AEB7679-CCBE-20BB-0945-15B32E62E8C9}" dt="2025-05-23T07:17:22.392" v="919" actId="1076"/>
        <pc:sldMkLst>
          <pc:docMk/>
          <pc:sldMk cId="3927605900" sldId="261"/>
        </pc:sldMkLst>
        <pc:spChg chg="mod">
          <ac:chgData name="Simhadri Kavali (2025 Intern)" userId="S::simhadri.kavali@enhisecure.com::0fa68a99-1b2a-40ec-bc45-ff93fc125d14" providerId="AD" clId="Web-{8AEB7679-CCBE-20BB-0945-15B32E62E8C9}" dt="2025-05-23T07:17:22.392" v="919" actId="1076"/>
          <ac:spMkLst>
            <pc:docMk/>
            <pc:sldMk cId="3927605900" sldId="261"/>
            <ac:spMk id="2" creationId="{EA1F1232-F4CF-8420-4DD1-58666635BFA0}"/>
          </ac:spMkLst>
        </pc:spChg>
        <pc:spChg chg="mod">
          <ac:chgData name="Simhadri Kavali (2025 Intern)" userId="S::simhadri.kavali@enhisecure.com::0fa68a99-1b2a-40ec-bc45-ff93fc125d14" providerId="AD" clId="Web-{8AEB7679-CCBE-20BB-0945-15B32E62E8C9}" dt="2025-05-23T04:54:40.851" v="263" actId="20577"/>
          <ac:spMkLst>
            <pc:docMk/>
            <pc:sldMk cId="3927605900" sldId="261"/>
            <ac:spMk id="4" creationId="{A33769AD-D143-6BE7-827E-9F7179BCA8B2}"/>
          </ac:spMkLst>
        </pc:spChg>
        <pc:picChg chg="mod">
          <ac:chgData name="Simhadri Kavali (2025 Intern)" userId="S::simhadri.kavali@enhisecure.com::0fa68a99-1b2a-40ec-bc45-ff93fc125d14" providerId="AD" clId="Web-{8AEB7679-CCBE-20BB-0945-15B32E62E8C9}" dt="2025-05-23T04:54:19.788" v="247" actId="1076"/>
          <ac:picMkLst>
            <pc:docMk/>
            <pc:sldMk cId="3927605900" sldId="261"/>
            <ac:picMk id="40" creationId="{85016633-25FC-0234-AAD7-4AE096275EF6}"/>
          </ac:picMkLst>
        </pc:picChg>
      </pc:sldChg>
      <pc:sldChg chg="addSp delSp modSp mod modTransition">
        <pc:chgData name="Simhadri Kavali (2025 Intern)" userId="S::simhadri.kavali@enhisecure.com::0fa68a99-1b2a-40ec-bc45-ff93fc125d14" providerId="AD" clId="Web-{8AEB7679-CCBE-20BB-0945-15B32E62E8C9}" dt="2025-05-23T07:11:44.591" v="909"/>
        <pc:sldMkLst>
          <pc:docMk/>
          <pc:sldMk cId="527216779" sldId="263"/>
        </pc:sldMkLst>
        <pc:spChg chg="ord">
          <ac:chgData name="Simhadri Kavali (2025 Intern)" userId="S::simhadri.kavali@enhisecure.com::0fa68a99-1b2a-40ec-bc45-ff93fc125d14" providerId="AD" clId="Web-{8AEB7679-CCBE-20BB-0945-15B32E62E8C9}" dt="2025-05-23T07:10:15.355" v="899"/>
          <ac:spMkLst>
            <pc:docMk/>
            <pc:sldMk cId="527216779" sldId="263"/>
            <ac:spMk id="40" creationId="{FAA5337B-361B-5CC9-1C05-B0C6A0CB1C7A}"/>
          </ac:spMkLst>
        </pc:spChg>
        <pc:picChg chg="add del mod ord modCrop">
          <ac:chgData name="Simhadri Kavali (2025 Intern)" userId="S::simhadri.kavali@enhisecure.com::0fa68a99-1b2a-40ec-bc45-ff93fc125d14" providerId="AD" clId="Web-{8AEB7679-CCBE-20BB-0945-15B32E62E8C9}" dt="2025-05-23T07:10:37.808" v="903"/>
          <ac:picMkLst>
            <pc:docMk/>
            <pc:sldMk cId="527216779" sldId="263"/>
            <ac:picMk id="3" creationId="{6AC0729B-97EB-4A8E-B997-B6CC1BBF80DF}"/>
          </ac:picMkLst>
        </pc:picChg>
        <pc:picChg chg="add mod">
          <ac:chgData name="Simhadri Kavali (2025 Intern)" userId="S::simhadri.kavali@enhisecure.com::0fa68a99-1b2a-40ec-bc45-ff93fc125d14" providerId="AD" clId="Web-{8AEB7679-CCBE-20BB-0945-15B32E62E8C9}" dt="2025-05-23T07:11:44.591" v="909"/>
          <ac:picMkLst>
            <pc:docMk/>
            <pc:sldMk cId="527216779" sldId="263"/>
            <ac:picMk id="4" creationId="{8316964C-0EA7-FF73-56C2-82C65DB91C19}"/>
          </ac:picMkLst>
        </pc:picChg>
        <pc:picChg chg="del">
          <ac:chgData name="Simhadri Kavali (2025 Intern)" userId="S::simhadri.kavali@enhisecure.com::0fa68a99-1b2a-40ec-bc45-ff93fc125d14" providerId="AD" clId="Web-{8AEB7679-CCBE-20BB-0945-15B32E62E8C9}" dt="2025-05-23T07:08:05.884" v="884"/>
          <ac:picMkLst>
            <pc:docMk/>
            <pc:sldMk cId="527216779" sldId="263"/>
            <ac:picMk id="7" creationId="{ADA24B83-81DE-E62F-ED52-A3B234C65905}"/>
          </ac:picMkLst>
        </pc:picChg>
      </pc:sldChg>
      <pc:sldChg chg="modSp mod modTransition">
        <pc:chgData name="Simhadri Kavali (2025 Intern)" userId="S::simhadri.kavali@enhisecure.com::0fa68a99-1b2a-40ec-bc45-ff93fc125d14" providerId="AD" clId="Web-{8AEB7679-CCBE-20BB-0945-15B32E62E8C9}" dt="2025-05-23T06:22:00.141" v="858"/>
        <pc:sldMkLst>
          <pc:docMk/>
          <pc:sldMk cId="3545115802" sldId="264"/>
        </pc:sldMkLst>
        <pc:spChg chg="mod">
          <ac:chgData name="Simhadri Kavali (2025 Intern)" userId="S::simhadri.kavali@enhisecure.com::0fa68a99-1b2a-40ec-bc45-ff93fc125d14" providerId="AD" clId="Web-{8AEB7679-CCBE-20BB-0945-15B32E62E8C9}" dt="2025-05-23T05:41:29.144" v="778" actId="1076"/>
          <ac:spMkLst>
            <pc:docMk/>
            <pc:sldMk cId="3545115802" sldId="264"/>
            <ac:spMk id="2" creationId="{F626BDEA-8AAA-62CE-B119-2B348B857573}"/>
          </ac:spMkLst>
        </pc:spChg>
        <pc:graphicFrameChg chg="mod modGraphic">
          <ac:chgData name="Simhadri Kavali (2025 Intern)" userId="S::simhadri.kavali@enhisecure.com::0fa68a99-1b2a-40ec-bc45-ff93fc125d14" providerId="AD" clId="Web-{8AEB7679-CCBE-20BB-0945-15B32E62E8C9}" dt="2025-05-23T05:40:46.581" v="768" actId="20577"/>
          <ac:graphicFrameMkLst>
            <pc:docMk/>
            <pc:sldMk cId="3545115802" sldId="264"/>
            <ac:graphicFrameMk id="42" creationId="{EFFBF3ED-8A58-451F-235C-5C42E866D6D9}"/>
          </ac:graphicFrameMkLst>
        </pc:graphicFrameChg>
      </pc:sldChg>
      <pc:sldChg chg="addSp delSp mod addAnim delAnim modAnim">
        <pc:chgData name="Simhadri Kavali (2025 Intern)" userId="S::simhadri.kavali@enhisecure.com::0fa68a99-1b2a-40ec-bc45-ff93fc125d14" providerId="AD" clId="Web-{8AEB7679-CCBE-20BB-0945-15B32E62E8C9}" dt="2025-05-23T06:22:00.141" v="858"/>
        <pc:sldMkLst>
          <pc:docMk/>
          <pc:sldMk cId="681090214" sldId="265"/>
        </pc:sldMkLst>
        <pc:spChg chg="add del">
          <ac:chgData name="Simhadri Kavali (2025 Intern)" userId="S::simhadri.kavali@enhisecure.com::0fa68a99-1b2a-40ec-bc45-ff93fc125d14" providerId="AD" clId="Web-{8AEB7679-CCBE-20BB-0945-15B32E62E8C9}" dt="2025-05-23T05:48:22.932" v="823"/>
          <ac:spMkLst>
            <pc:docMk/>
            <pc:sldMk cId="681090214" sldId="265"/>
            <ac:spMk id="4" creationId="{200EF749-005C-E5A7-15C8-05349FBD37BD}"/>
          </ac:spMkLst>
        </pc:spChg>
      </pc:sldChg>
      <pc:sldChg chg="modSp mod">
        <pc:chgData name="Simhadri Kavali (2025 Intern)" userId="S::simhadri.kavali@enhisecure.com::0fa68a99-1b2a-40ec-bc45-ff93fc125d14" providerId="AD" clId="Web-{8AEB7679-CCBE-20BB-0945-15B32E62E8C9}" dt="2025-05-23T07:17:57.080" v="921" actId="14100"/>
        <pc:sldMkLst>
          <pc:docMk/>
          <pc:sldMk cId="2394984261" sldId="266"/>
        </pc:sldMkLst>
        <pc:spChg chg="mod">
          <ac:chgData name="Simhadri Kavali (2025 Intern)" userId="S::simhadri.kavali@enhisecure.com::0fa68a99-1b2a-40ec-bc45-ff93fc125d14" providerId="AD" clId="Web-{8AEB7679-CCBE-20BB-0945-15B32E62E8C9}" dt="2025-05-23T06:22:44.797" v="863" actId="1076"/>
          <ac:spMkLst>
            <pc:docMk/>
            <pc:sldMk cId="2394984261" sldId="266"/>
            <ac:spMk id="2" creationId="{5F66B751-2253-41DC-955E-F3070AFA72B1}"/>
          </ac:spMkLst>
        </pc:spChg>
        <pc:spChg chg="mod">
          <ac:chgData name="Simhadri Kavali (2025 Intern)" userId="S::simhadri.kavali@enhisecure.com::0fa68a99-1b2a-40ec-bc45-ff93fc125d14" providerId="AD" clId="Web-{8AEB7679-CCBE-20BB-0945-15B32E62E8C9}" dt="2025-05-23T04:51:22.020" v="226" actId="1076"/>
          <ac:spMkLst>
            <pc:docMk/>
            <pc:sldMk cId="2394984261" sldId="266"/>
            <ac:spMk id="4" creationId="{5BABEB59-42E4-4094-982B-F0A466B084B9}"/>
          </ac:spMkLst>
        </pc:spChg>
        <pc:graphicFrameChg chg="mod modGraphic">
          <ac:chgData name="Simhadri Kavali (2025 Intern)" userId="S::simhadri.kavali@enhisecure.com::0fa68a99-1b2a-40ec-bc45-ff93fc125d14" providerId="AD" clId="Web-{8AEB7679-CCBE-20BB-0945-15B32E62E8C9}" dt="2025-05-23T07:17:57.080" v="921" actId="14100"/>
          <ac:graphicFrameMkLst>
            <pc:docMk/>
            <pc:sldMk cId="2394984261" sldId="266"/>
            <ac:graphicFrameMk id="748" creationId="{1CC989DD-7662-E39F-F64F-6616FCB5AF62}"/>
          </ac:graphicFrameMkLst>
        </pc:graphicFrameChg>
        <pc:picChg chg="mod ord">
          <ac:chgData name="Simhadri Kavali (2025 Intern)" userId="S::simhadri.kavali@enhisecure.com::0fa68a99-1b2a-40ec-bc45-ff93fc125d14" providerId="AD" clId="Web-{8AEB7679-CCBE-20BB-0945-15B32E62E8C9}" dt="2025-05-23T06:14:35.415" v="851"/>
          <ac:picMkLst>
            <pc:docMk/>
            <pc:sldMk cId="2394984261" sldId="266"/>
            <ac:picMk id="378" creationId="{BBFB271F-C7B9-7694-1F86-4012875C44A6}"/>
          </ac:picMkLst>
        </pc:picChg>
      </pc:sldChg>
      <pc:sldChg chg="addSp delSp modSp mod modTransition">
        <pc:chgData name="Simhadri Kavali (2025 Intern)" userId="S::simhadri.kavali@enhisecure.com::0fa68a99-1b2a-40ec-bc45-ff93fc125d14" providerId="AD" clId="Web-{8AEB7679-CCBE-20BB-0945-15B32E62E8C9}" dt="2025-05-23T07:25:07.212" v="954" actId="1076"/>
        <pc:sldMkLst>
          <pc:docMk/>
          <pc:sldMk cId="4113996701" sldId="267"/>
        </pc:sldMkLst>
        <pc:spChg chg="mod">
          <ac:chgData name="Simhadri Kavali (2025 Intern)" userId="S::simhadri.kavali@enhisecure.com::0fa68a99-1b2a-40ec-bc45-ff93fc125d14" providerId="AD" clId="Web-{8AEB7679-CCBE-20BB-0945-15B32E62E8C9}" dt="2025-05-23T05:07:12.581" v="277" actId="1076"/>
          <ac:spMkLst>
            <pc:docMk/>
            <pc:sldMk cId="4113996701" sldId="267"/>
            <ac:spMk id="3" creationId="{F1C5313D-860B-CBB3-8C2B-9089196DAB1C}"/>
          </ac:spMkLst>
        </pc:spChg>
        <pc:spChg chg="add mod">
          <ac:chgData name="Simhadri Kavali (2025 Intern)" userId="S::simhadri.kavali@enhisecure.com::0fa68a99-1b2a-40ec-bc45-ff93fc125d14" providerId="AD" clId="Web-{8AEB7679-CCBE-20BB-0945-15B32E62E8C9}" dt="2025-05-23T05:29:17.211" v="553"/>
          <ac:spMkLst>
            <pc:docMk/>
            <pc:sldMk cId="4113996701" sldId="267"/>
            <ac:spMk id="5" creationId="{5DD85063-CC64-8DFB-48D7-B055FB10D055}"/>
          </ac:spMkLst>
        </pc:spChg>
        <pc:spChg chg="add del">
          <ac:chgData name="Simhadri Kavali (2025 Intern)" userId="S::simhadri.kavali@enhisecure.com::0fa68a99-1b2a-40ec-bc45-ff93fc125d14" providerId="AD" clId="Web-{8AEB7679-CCBE-20BB-0945-15B32E62E8C9}" dt="2025-05-23T05:07:19.050" v="279"/>
          <ac:spMkLst>
            <pc:docMk/>
            <pc:sldMk cId="4113996701" sldId="267"/>
            <ac:spMk id="6" creationId="{8076B51F-B2DB-29D0-DAF5-30264EDA5ECA}"/>
          </ac:spMkLst>
        </pc:spChg>
        <pc:spChg chg="add mod">
          <ac:chgData name="Simhadri Kavali (2025 Intern)" userId="S::simhadri.kavali@enhisecure.com::0fa68a99-1b2a-40ec-bc45-ff93fc125d14" providerId="AD" clId="Web-{8AEB7679-CCBE-20BB-0945-15B32E62E8C9}" dt="2025-05-23T05:25:57.849" v="530" actId="20577"/>
          <ac:spMkLst>
            <pc:docMk/>
            <pc:sldMk cId="4113996701" sldId="267"/>
            <ac:spMk id="7" creationId="{FB23B51A-C21F-D46E-F0F5-E3D177A0451B}"/>
          </ac:spMkLst>
        </pc:spChg>
        <pc:spChg chg="add mod">
          <ac:chgData name="Simhadri Kavali (2025 Intern)" userId="S::simhadri.kavali@enhisecure.com::0fa68a99-1b2a-40ec-bc45-ff93fc125d14" providerId="AD" clId="Web-{8AEB7679-CCBE-20BB-0945-15B32E62E8C9}" dt="2025-05-23T05:29:17.211" v="554"/>
          <ac:spMkLst>
            <pc:docMk/>
            <pc:sldMk cId="4113996701" sldId="267"/>
            <ac:spMk id="8" creationId="{93B7075C-6CBC-EF75-BA02-582ED649D134}"/>
          </ac:spMkLst>
        </pc:spChg>
        <pc:spChg chg="add mod">
          <ac:chgData name="Simhadri Kavali (2025 Intern)" userId="S::simhadri.kavali@enhisecure.com::0fa68a99-1b2a-40ec-bc45-ff93fc125d14" providerId="AD" clId="Web-{8AEB7679-CCBE-20BB-0945-15B32E62E8C9}" dt="2025-05-23T05:29:17.211" v="555"/>
          <ac:spMkLst>
            <pc:docMk/>
            <pc:sldMk cId="4113996701" sldId="267"/>
            <ac:spMk id="9" creationId="{2657FE5D-2FE0-9B72-4C70-89784EFFEA7C}"/>
          </ac:spMkLst>
        </pc:spChg>
        <pc:spChg chg="add mod">
          <ac:chgData name="Simhadri Kavali (2025 Intern)" userId="S::simhadri.kavali@enhisecure.com::0fa68a99-1b2a-40ec-bc45-ff93fc125d14" providerId="AD" clId="Web-{8AEB7679-CCBE-20BB-0945-15B32E62E8C9}" dt="2025-05-23T05:29:17.211" v="556"/>
          <ac:spMkLst>
            <pc:docMk/>
            <pc:sldMk cId="4113996701" sldId="267"/>
            <ac:spMk id="10" creationId="{5A7D74D1-1347-C6B7-847B-E61E33B41686}"/>
          </ac:spMkLst>
        </pc:spChg>
        <pc:spChg chg="add mod">
          <ac:chgData name="Simhadri Kavali (2025 Intern)" userId="S::simhadri.kavali@enhisecure.com::0fa68a99-1b2a-40ec-bc45-ff93fc125d14" providerId="AD" clId="Web-{8AEB7679-CCBE-20BB-0945-15B32E62E8C9}" dt="2025-05-23T05:29:17.211" v="557"/>
          <ac:spMkLst>
            <pc:docMk/>
            <pc:sldMk cId="4113996701" sldId="267"/>
            <ac:spMk id="11" creationId="{0D071F8A-8B64-A540-134C-20E941849FE9}"/>
          </ac:spMkLst>
        </pc:spChg>
        <pc:spChg chg="add mod">
          <ac:chgData name="Simhadri Kavali (2025 Intern)" userId="S::simhadri.kavali@enhisecure.com::0fa68a99-1b2a-40ec-bc45-ff93fc125d14" providerId="AD" clId="Web-{8AEB7679-CCBE-20BB-0945-15B32E62E8C9}" dt="2025-05-23T05:25:54.083" v="529" actId="20577"/>
          <ac:spMkLst>
            <pc:docMk/>
            <pc:sldMk cId="4113996701" sldId="267"/>
            <ac:spMk id="21" creationId="{31BEFD0E-92DD-EBAB-63CC-3A07BE0877AD}"/>
          </ac:spMkLst>
        </pc:spChg>
        <pc:spChg chg="add mod">
          <ac:chgData name="Simhadri Kavali (2025 Intern)" userId="S::simhadri.kavali@enhisecure.com::0fa68a99-1b2a-40ec-bc45-ff93fc125d14" providerId="AD" clId="Web-{8AEB7679-CCBE-20BB-0945-15B32E62E8C9}" dt="2025-05-23T05:32:00.714" v="599"/>
          <ac:spMkLst>
            <pc:docMk/>
            <pc:sldMk cId="4113996701" sldId="267"/>
            <ac:spMk id="22" creationId="{555E558D-C39C-8480-E9F8-548699EB4978}"/>
          </ac:spMkLst>
        </pc:spChg>
        <pc:spChg chg="add mod">
          <ac:chgData name="Simhadri Kavali (2025 Intern)" userId="S::simhadri.kavali@enhisecure.com::0fa68a99-1b2a-40ec-bc45-ff93fc125d14" providerId="AD" clId="Web-{8AEB7679-CCBE-20BB-0945-15B32E62E8C9}" dt="2025-05-23T05:32:10.229" v="600"/>
          <ac:spMkLst>
            <pc:docMk/>
            <pc:sldMk cId="4113996701" sldId="267"/>
            <ac:spMk id="23" creationId="{424BB7F7-0E39-D3E6-EBC2-EA8F979186A0}"/>
          </ac:spMkLst>
        </pc:spChg>
        <pc:spChg chg="add del mod">
          <ac:chgData name="Simhadri Kavali (2025 Intern)" userId="S::simhadri.kavali@enhisecure.com::0fa68a99-1b2a-40ec-bc45-ff93fc125d14" providerId="AD" clId="Web-{8AEB7679-CCBE-20BB-0945-15B32E62E8C9}" dt="2025-05-23T05:17:47.966" v="453"/>
          <ac:spMkLst>
            <pc:docMk/>
            <pc:sldMk cId="4113996701" sldId="267"/>
            <ac:spMk id="24" creationId="{5812DBB9-A49A-BA88-4AAD-92045D958447}"/>
          </ac:spMkLst>
        </pc:spChg>
        <pc:spChg chg="add mod">
          <ac:chgData name="Simhadri Kavali (2025 Intern)" userId="S::simhadri.kavali@enhisecure.com::0fa68a99-1b2a-40ec-bc45-ff93fc125d14" providerId="AD" clId="Web-{8AEB7679-CCBE-20BB-0945-15B32E62E8C9}" dt="2025-05-23T05:32:14.979" v="601"/>
          <ac:spMkLst>
            <pc:docMk/>
            <pc:sldMk cId="4113996701" sldId="267"/>
            <ac:spMk id="25" creationId="{6B0F7D5D-B159-9A58-621F-43FE72B9B946}"/>
          </ac:spMkLst>
        </pc:spChg>
        <pc:spChg chg="add del mod">
          <ac:chgData name="Simhadri Kavali (2025 Intern)" userId="S::simhadri.kavali@enhisecure.com::0fa68a99-1b2a-40ec-bc45-ff93fc125d14" providerId="AD" clId="Web-{8AEB7679-CCBE-20BB-0945-15B32E62E8C9}" dt="2025-05-23T05:23:31.690" v="505"/>
          <ac:spMkLst>
            <pc:docMk/>
            <pc:sldMk cId="4113996701" sldId="267"/>
            <ac:spMk id="32" creationId="{51E508F7-847F-2E6C-BFE3-10D523C7A642}"/>
          </ac:spMkLst>
        </pc:spChg>
        <pc:spChg chg="add del mod">
          <ac:chgData name="Simhadri Kavali (2025 Intern)" userId="S::simhadri.kavali@enhisecure.com::0fa68a99-1b2a-40ec-bc45-ff93fc125d14" providerId="AD" clId="Web-{8AEB7679-CCBE-20BB-0945-15B32E62E8C9}" dt="2025-05-23T07:22:51.460" v="934"/>
          <ac:spMkLst>
            <pc:docMk/>
            <pc:sldMk cId="4113996701" sldId="267"/>
            <ac:spMk id="33" creationId="{8B9C968F-715F-23E1-C037-A531B33C3801}"/>
          </ac:spMkLst>
        </pc:spChg>
        <pc:spChg chg="add mod">
          <ac:chgData name="Simhadri Kavali (2025 Intern)" userId="S::simhadri.kavali@enhisecure.com::0fa68a99-1b2a-40ec-bc45-ff93fc125d14" providerId="AD" clId="Web-{8AEB7679-CCBE-20BB-0945-15B32E62E8C9}" dt="2025-05-23T07:25:07.212" v="954" actId="1076"/>
          <ac:spMkLst>
            <pc:docMk/>
            <pc:sldMk cId="4113996701" sldId="267"/>
            <ac:spMk id="34" creationId="{C448CEA1-203C-C0FD-18E7-B183ABF69599}"/>
          </ac:spMkLst>
        </pc:spChg>
        <pc:spChg chg="add mod">
          <ac:chgData name="Simhadri Kavali (2025 Intern)" userId="S::simhadri.kavali@enhisecure.com::0fa68a99-1b2a-40ec-bc45-ff93fc125d14" providerId="AD" clId="Web-{8AEB7679-CCBE-20BB-0945-15B32E62E8C9}" dt="2025-05-23T05:31:21.713" v="594" actId="1076"/>
          <ac:spMkLst>
            <pc:docMk/>
            <pc:sldMk cId="4113996701" sldId="267"/>
            <ac:spMk id="35" creationId="{557B92A2-EE33-0FAD-9C5B-1F5A9C884ECE}"/>
          </ac:spMkLst>
        </pc:spChg>
        <pc:spChg chg="add mod">
          <ac:chgData name="Simhadri Kavali (2025 Intern)" userId="S::simhadri.kavali@enhisecure.com::0fa68a99-1b2a-40ec-bc45-ff93fc125d14" providerId="AD" clId="Web-{8AEB7679-CCBE-20BB-0945-15B32E62E8C9}" dt="2025-05-23T07:21:13.240" v="926" actId="20577"/>
          <ac:spMkLst>
            <pc:docMk/>
            <pc:sldMk cId="4113996701" sldId="267"/>
            <ac:spMk id="36" creationId="{2ED2A9E5-0C94-FA49-88D8-351AC495267A}"/>
          </ac:spMkLst>
        </pc:spChg>
        <pc:spChg chg="add mod">
          <ac:chgData name="Simhadri Kavali (2025 Intern)" userId="S::simhadri.kavali@enhisecure.com::0fa68a99-1b2a-40ec-bc45-ff93fc125d14" providerId="AD" clId="Web-{8AEB7679-CCBE-20BB-0945-15B32E62E8C9}" dt="2025-05-23T05:31:41.682" v="598" actId="1076"/>
          <ac:spMkLst>
            <pc:docMk/>
            <pc:sldMk cId="4113996701" sldId="267"/>
            <ac:spMk id="37" creationId="{6DD3C0B6-247A-3EBC-0D2C-17547B41E0A1}"/>
          </ac:spMkLst>
        </pc:spChg>
        <pc:picChg chg="add mod">
          <ac:chgData name="Simhadri Kavali (2025 Intern)" userId="S::simhadri.kavali@enhisecure.com::0fa68a99-1b2a-40ec-bc45-ff93fc125d14" providerId="AD" clId="Web-{8AEB7679-CCBE-20BB-0945-15B32E62E8C9}" dt="2025-05-23T07:24:56.243" v="953" actId="1076"/>
          <ac:picMkLst>
            <pc:docMk/>
            <pc:sldMk cId="4113996701" sldId="267"/>
            <ac:picMk id="2" creationId="{1BD6BAFE-BD80-A362-AEB6-1B35B4E138CB}"/>
          </ac:picMkLst>
        </pc:picChg>
        <pc:picChg chg="add del mod">
          <ac:chgData name="Simhadri Kavali (2025 Intern)" userId="S::simhadri.kavali@enhisecure.com::0fa68a99-1b2a-40ec-bc45-ff93fc125d14" providerId="AD" clId="Web-{8AEB7679-CCBE-20BB-0945-15B32E62E8C9}" dt="2025-05-23T05:01:40.795" v="267"/>
          <ac:picMkLst>
            <pc:docMk/>
            <pc:sldMk cId="4113996701" sldId="267"/>
            <ac:picMk id="2" creationId="{CE6E9506-1A3A-ACD7-F1F8-8FA87F75EA9E}"/>
          </ac:picMkLst>
        </pc:picChg>
        <pc:picChg chg="add del mod">
          <ac:chgData name="Simhadri Kavali (2025 Intern)" userId="S::simhadri.kavali@enhisecure.com::0fa68a99-1b2a-40ec-bc45-ff93fc125d14" providerId="AD" clId="Web-{8AEB7679-CCBE-20BB-0945-15B32E62E8C9}" dt="2025-05-23T05:02:21.530" v="274"/>
          <ac:picMkLst>
            <pc:docMk/>
            <pc:sldMk cId="4113996701" sldId="267"/>
            <ac:picMk id="4" creationId="{682D5448-CB84-BE46-C271-76693803F0B6}"/>
          </ac:picMkLst>
        </pc:picChg>
        <pc:picChg chg="add mod">
          <ac:chgData name="Simhadri Kavali (2025 Intern)" userId="S::simhadri.kavali@enhisecure.com::0fa68a99-1b2a-40ec-bc45-ff93fc125d14" providerId="AD" clId="Web-{8AEB7679-CCBE-20BB-0945-15B32E62E8C9}" dt="2025-05-23T07:24:44.493" v="952" actId="1076"/>
          <ac:picMkLst>
            <pc:docMk/>
            <pc:sldMk cId="4113996701" sldId="267"/>
            <ac:picMk id="4" creationId="{DA9079B2-A04C-1294-6306-AC35DC38C3FF}"/>
          </ac:picMkLst>
        </pc:picChg>
        <pc:picChg chg="add del mod">
          <ac:chgData name="Simhadri Kavali (2025 Intern)" userId="S::simhadri.kavali@enhisecure.com::0fa68a99-1b2a-40ec-bc45-ff93fc125d14" providerId="AD" clId="Web-{8AEB7679-CCBE-20BB-0945-15B32E62E8C9}" dt="2025-05-23T05:19:26.655" v="480"/>
          <ac:picMkLst>
            <pc:docMk/>
            <pc:sldMk cId="4113996701" sldId="267"/>
            <ac:picMk id="26" creationId="{C7F38A20-6226-753C-8BDB-999DBA14F24C}"/>
          </ac:picMkLst>
        </pc:picChg>
        <pc:picChg chg="add del mod">
          <ac:chgData name="Simhadri Kavali (2025 Intern)" userId="S::simhadri.kavali@enhisecure.com::0fa68a99-1b2a-40ec-bc45-ff93fc125d14" providerId="AD" clId="Web-{8AEB7679-CCBE-20BB-0945-15B32E62E8C9}" dt="2025-05-23T05:19:26.655" v="479"/>
          <ac:picMkLst>
            <pc:docMk/>
            <pc:sldMk cId="4113996701" sldId="267"/>
            <ac:picMk id="27" creationId="{95C18159-AB62-EBE2-E4E4-39047A6EA132}"/>
          </ac:picMkLst>
        </pc:picChg>
        <pc:picChg chg="add mod">
          <ac:chgData name="Simhadri Kavali (2025 Intern)" userId="S::simhadri.kavali@enhisecure.com::0fa68a99-1b2a-40ec-bc45-ff93fc125d14" providerId="AD" clId="Web-{8AEB7679-CCBE-20BB-0945-15B32E62E8C9}" dt="2025-05-23T05:31:14.525" v="593" actId="1076"/>
          <ac:picMkLst>
            <pc:docMk/>
            <pc:sldMk cId="4113996701" sldId="267"/>
            <ac:picMk id="28" creationId="{16392C2F-9730-DE96-5575-61B762136D4D}"/>
          </ac:picMkLst>
        </pc:picChg>
        <pc:picChg chg="add mod">
          <ac:chgData name="Simhadri Kavali (2025 Intern)" userId="S::simhadri.kavali@enhisecure.com::0fa68a99-1b2a-40ec-bc45-ff93fc125d14" providerId="AD" clId="Web-{8AEB7679-CCBE-20BB-0945-15B32E62E8C9}" dt="2025-05-23T05:21:14.469" v="490" actId="1076"/>
          <ac:picMkLst>
            <pc:docMk/>
            <pc:sldMk cId="4113996701" sldId="267"/>
            <ac:picMk id="29" creationId="{AD7C79C4-CD32-14FC-93BB-E98CB860E4D9}"/>
          </ac:picMkLst>
        </pc:picChg>
        <pc:picChg chg="add del mod">
          <ac:chgData name="Simhadri Kavali (2025 Intern)" userId="S::simhadri.kavali@enhisecure.com::0fa68a99-1b2a-40ec-bc45-ff93fc125d14" providerId="AD" clId="Web-{8AEB7679-CCBE-20BB-0945-15B32E62E8C9}" dt="2025-05-23T05:21:17.344" v="491"/>
          <ac:picMkLst>
            <pc:docMk/>
            <pc:sldMk cId="4113996701" sldId="267"/>
            <ac:picMk id="30" creationId="{FF77B87C-99EF-41C3-E209-994FDCCDDD64}"/>
          </ac:picMkLst>
        </pc:picChg>
        <pc:cxnChg chg="add del mod">
          <ac:chgData name="Simhadri Kavali (2025 Intern)" userId="S::simhadri.kavali@enhisecure.com::0fa68a99-1b2a-40ec-bc45-ff93fc125d14" providerId="AD" clId="Web-{8AEB7679-CCBE-20BB-0945-15B32E62E8C9}" dt="2025-05-23T05:14:34.948" v="396"/>
          <ac:cxnSpMkLst>
            <pc:docMk/>
            <pc:sldMk cId="4113996701" sldId="267"/>
            <ac:cxnSpMk id="12" creationId="{B90AAEEF-9306-9ADD-12C8-2C51F695FCA3}"/>
          </ac:cxnSpMkLst>
        </pc:cxnChg>
        <pc:cxnChg chg="add del mod">
          <ac:chgData name="Simhadri Kavali (2025 Intern)" userId="S::simhadri.kavali@enhisecure.com::0fa68a99-1b2a-40ec-bc45-ff93fc125d14" providerId="AD" clId="Web-{8AEB7679-CCBE-20BB-0945-15B32E62E8C9}" dt="2025-05-23T05:14:32.323" v="394"/>
          <ac:cxnSpMkLst>
            <pc:docMk/>
            <pc:sldMk cId="4113996701" sldId="267"/>
            <ac:cxnSpMk id="13" creationId="{A6295F36-3A06-ED4E-2EF8-28BA535A66E8}"/>
          </ac:cxnSpMkLst>
        </pc:cxnChg>
        <pc:cxnChg chg="add del mod">
          <ac:chgData name="Simhadri Kavali (2025 Intern)" userId="S::simhadri.kavali@enhisecure.com::0fa68a99-1b2a-40ec-bc45-ff93fc125d14" providerId="AD" clId="Web-{8AEB7679-CCBE-20BB-0945-15B32E62E8C9}" dt="2025-05-23T05:13:17.431" v="379"/>
          <ac:cxnSpMkLst>
            <pc:docMk/>
            <pc:sldMk cId="4113996701" sldId="267"/>
            <ac:cxnSpMk id="14" creationId="{B1FBD52C-5D99-0136-6127-FF846D35E70B}"/>
          </ac:cxnSpMkLst>
        </pc:cxnChg>
        <pc:cxnChg chg="add del mod">
          <ac:chgData name="Simhadri Kavali (2025 Intern)" userId="S::simhadri.kavali@enhisecure.com::0fa68a99-1b2a-40ec-bc45-ff93fc125d14" providerId="AD" clId="Web-{8AEB7679-CCBE-20BB-0945-15B32E62E8C9}" dt="2025-05-23T05:14:31.073" v="393"/>
          <ac:cxnSpMkLst>
            <pc:docMk/>
            <pc:sldMk cId="4113996701" sldId="267"/>
            <ac:cxnSpMk id="15" creationId="{7B19A8DB-20F7-1FA3-33B6-834EBAF8D320}"/>
          </ac:cxnSpMkLst>
        </pc:cxnChg>
        <pc:cxnChg chg="add mod">
          <ac:chgData name="Simhadri Kavali (2025 Intern)" userId="S::simhadri.kavali@enhisecure.com::0fa68a99-1b2a-40ec-bc45-ff93fc125d14" providerId="AD" clId="Web-{8AEB7679-CCBE-20BB-0945-15B32E62E8C9}" dt="2025-05-23T05:29:17.211" v="558"/>
          <ac:cxnSpMkLst>
            <pc:docMk/>
            <pc:sldMk cId="4113996701" sldId="267"/>
            <ac:cxnSpMk id="16" creationId="{E3234B7C-235B-4937-76C5-F7A3630EBEB2}"/>
          </ac:cxnSpMkLst>
        </pc:cxnChg>
        <pc:cxnChg chg="add del mod">
          <ac:chgData name="Simhadri Kavali (2025 Intern)" userId="S::simhadri.kavali@enhisecure.com::0fa68a99-1b2a-40ec-bc45-ff93fc125d14" providerId="AD" clId="Web-{8AEB7679-CCBE-20BB-0945-15B32E62E8C9}" dt="2025-05-23T05:14:33.901" v="395"/>
          <ac:cxnSpMkLst>
            <pc:docMk/>
            <pc:sldMk cId="4113996701" sldId="267"/>
            <ac:cxnSpMk id="17" creationId="{1E1E9D12-1254-0BAA-38F6-216D28EEDD57}"/>
          </ac:cxnSpMkLst>
        </pc:cxnChg>
        <pc:cxnChg chg="add mod">
          <ac:chgData name="Simhadri Kavali (2025 Intern)" userId="S::simhadri.kavali@enhisecure.com::0fa68a99-1b2a-40ec-bc45-ff93fc125d14" providerId="AD" clId="Web-{8AEB7679-CCBE-20BB-0945-15B32E62E8C9}" dt="2025-05-23T05:29:17.211" v="559"/>
          <ac:cxnSpMkLst>
            <pc:docMk/>
            <pc:sldMk cId="4113996701" sldId="267"/>
            <ac:cxnSpMk id="18" creationId="{D45E127C-02BA-0191-E0E6-17F780E72CBF}"/>
          </ac:cxnSpMkLst>
        </pc:cxnChg>
        <pc:cxnChg chg="add mod">
          <ac:chgData name="Simhadri Kavali (2025 Intern)" userId="S::simhadri.kavali@enhisecure.com::0fa68a99-1b2a-40ec-bc45-ff93fc125d14" providerId="AD" clId="Web-{8AEB7679-CCBE-20BB-0945-15B32E62E8C9}" dt="2025-05-23T05:29:17.211" v="560"/>
          <ac:cxnSpMkLst>
            <pc:docMk/>
            <pc:sldMk cId="4113996701" sldId="267"/>
            <ac:cxnSpMk id="19" creationId="{0B0295D4-39B1-11CD-3277-8C8B303CC708}"/>
          </ac:cxnSpMkLst>
        </pc:cxnChg>
        <pc:cxnChg chg="add mod">
          <ac:chgData name="Simhadri Kavali (2025 Intern)" userId="S::simhadri.kavali@enhisecure.com::0fa68a99-1b2a-40ec-bc45-ff93fc125d14" providerId="AD" clId="Web-{8AEB7679-CCBE-20BB-0945-15B32E62E8C9}" dt="2025-05-23T05:29:17.211" v="561"/>
          <ac:cxnSpMkLst>
            <pc:docMk/>
            <pc:sldMk cId="4113996701" sldId="267"/>
            <ac:cxnSpMk id="20" creationId="{6EF03CE5-AD47-98C0-2F65-AA82BB52361D}"/>
          </ac:cxnSpMkLst>
        </pc:cxnChg>
        <pc:cxnChg chg="add mod">
          <ac:chgData name="Simhadri Kavali (2025 Intern)" userId="S::simhadri.kavali@enhisecure.com::0fa68a99-1b2a-40ec-bc45-ff93fc125d14" providerId="AD" clId="Web-{8AEB7679-CCBE-20BB-0945-15B32E62E8C9}" dt="2025-05-23T05:22:11.658" v="498" actId="1076"/>
          <ac:cxnSpMkLst>
            <pc:docMk/>
            <pc:sldMk cId="4113996701" sldId="267"/>
            <ac:cxnSpMk id="31" creationId="{AADA9925-7B74-6A73-1969-D69AD5F16D4A}"/>
          </ac:cxnSpMkLst>
        </pc:cxnChg>
      </pc:sldChg>
      <pc:sldChg chg="addSp delSp modSp new mod modTransition setBg">
        <pc:chgData name="Simhadri Kavali (2025 Intern)" userId="S::simhadri.kavali@enhisecure.com::0fa68a99-1b2a-40ec-bc45-ff93fc125d14" providerId="AD" clId="Web-{8AEB7679-CCBE-20BB-0945-15B32E62E8C9}" dt="2025-05-23T06:46:33.928" v="877" actId="1076"/>
        <pc:sldMkLst>
          <pc:docMk/>
          <pc:sldMk cId="2107036565" sldId="268"/>
        </pc:sldMkLst>
        <pc:spChg chg="add mod">
          <ac:chgData name="Simhadri Kavali (2025 Intern)" userId="S::simhadri.kavali@enhisecure.com::0fa68a99-1b2a-40ec-bc45-ff93fc125d14" providerId="AD" clId="Web-{8AEB7679-CCBE-20BB-0945-15B32E62E8C9}" dt="2025-05-23T05:28:50.836" v="552" actId="1076"/>
          <ac:spMkLst>
            <pc:docMk/>
            <pc:sldMk cId="2107036565" sldId="268"/>
            <ac:spMk id="4" creationId="{734ED110-724B-95CB-75CF-0C6D986B08DE}"/>
          </ac:spMkLst>
        </pc:spChg>
        <pc:spChg chg="add">
          <ac:chgData name="Simhadri Kavali (2025 Intern)" userId="S::simhadri.kavali@enhisecure.com::0fa68a99-1b2a-40ec-bc45-ff93fc125d14" providerId="AD" clId="Web-{8AEB7679-CCBE-20BB-0945-15B32E62E8C9}" dt="2025-05-23T05:27:11.147" v="534"/>
          <ac:spMkLst>
            <pc:docMk/>
            <pc:sldMk cId="2107036565" sldId="268"/>
            <ac:spMk id="8" creationId="{F3060C83-F051-4F0E-ABAD-AA0DFC48B218}"/>
          </ac:spMkLst>
        </pc:spChg>
        <pc:spChg chg="add">
          <ac:chgData name="Simhadri Kavali (2025 Intern)" userId="S::simhadri.kavali@enhisecure.com::0fa68a99-1b2a-40ec-bc45-ff93fc125d14" providerId="AD" clId="Web-{8AEB7679-CCBE-20BB-0945-15B32E62E8C9}" dt="2025-05-23T05:27:11.147" v="534"/>
          <ac:spMkLst>
            <pc:docMk/>
            <pc:sldMk cId="2107036565" sldId="268"/>
            <ac:spMk id="10" creationId="{83C98ABE-055B-441F-B07E-44F97F083C39}"/>
          </ac:spMkLst>
        </pc:spChg>
        <pc:spChg chg="add">
          <ac:chgData name="Simhadri Kavali (2025 Intern)" userId="S::simhadri.kavali@enhisecure.com::0fa68a99-1b2a-40ec-bc45-ff93fc125d14" providerId="AD" clId="Web-{8AEB7679-CCBE-20BB-0945-15B32E62E8C9}" dt="2025-05-23T05:27:11.147" v="534"/>
          <ac:spMkLst>
            <pc:docMk/>
            <pc:sldMk cId="2107036565" sldId="268"/>
            <ac:spMk id="12" creationId="{29FDB030-9B49-4CED-8CCD-4D99382388AC}"/>
          </ac:spMkLst>
        </pc:spChg>
        <pc:spChg chg="add">
          <ac:chgData name="Simhadri Kavali (2025 Intern)" userId="S::simhadri.kavali@enhisecure.com::0fa68a99-1b2a-40ec-bc45-ff93fc125d14" providerId="AD" clId="Web-{8AEB7679-CCBE-20BB-0945-15B32E62E8C9}" dt="2025-05-23T05:27:11.147" v="534"/>
          <ac:spMkLst>
            <pc:docMk/>
            <pc:sldMk cId="2107036565" sldId="268"/>
            <ac:spMk id="14" creationId="{3783CA14-24A1-485C-8B30-D6A5D87987AD}"/>
          </ac:spMkLst>
        </pc:spChg>
        <pc:spChg chg="add">
          <ac:chgData name="Simhadri Kavali (2025 Intern)" userId="S::simhadri.kavali@enhisecure.com::0fa68a99-1b2a-40ec-bc45-ff93fc125d14" providerId="AD" clId="Web-{8AEB7679-CCBE-20BB-0945-15B32E62E8C9}" dt="2025-05-23T05:27:11.147" v="534"/>
          <ac:spMkLst>
            <pc:docMk/>
            <pc:sldMk cId="2107036565" sldId="268"/>
            <ac:spMk id="16" creationId="{9A97C86A-04D6-40F7-AE84-31AB43E6A846}"/>
          </ac:spMkLst>
        </pc:spChg>
        <pc:spChg chg="add">
          <ac:chgData name="Simhadri Kavali (2025 Intern)" userId="S::simhadri.kavali@enhisecure.com::0fa68a99-1b2a-40ec-bc45-ff93fc125d14" providerId="AD" clId="Web-{8AEB7679-CCBE-20BB-0945-15B32E62E8C9}" dt="2025-05-23T05:27:11.147" v="534"/>
          <ac:spMkLst>
            <pc:docMk/>
            <pc:sldMk cId="2107036565" sldId="268"/>
            <ac:spMk id="18" creationId="{FF9F2414-84E8-453E-B1F3-389FDE8192D9}"/>
          </ac:spMkLst>
        </pc:spChg>
        <pc:spChg chg="add">
          <ac:chgData name="Simhadri Kavali (2025 Intern)" userId="S::simhadri.kavali@enhisecure.com::0fa68a99-1b2a-40ec-bc45-ff93fc125d14" providerId="AD" clId="Web-{8AEB7679-CCBE-20BB-0945-15B32E62E8C9}" dt="2025-05-23T05:27:11.147" v="534"/>
          <ac:spMkLst>
            <pc:docMk/>
            <pc:sldMk cId="2107036565" sldId="268"/>
            <ac:spMk id="20" creationId="{3ECA69A1-7536-43AC-85EF-C7106179F5ED}"/>
          </ac:spMkLst>
        </pc:spChg>
        <pc:graphicFrameChg chg="add mod modGraphic">
          <ac:chgData name="Simhadri Kavali (2025 Intern)" userId="S::simhadri.kavali@enhisecure.com::0fa68a99-1b2a-40ec-bc45-ff93fc125d14" providerId="AD" clId="Web-{8AEB7679-CCBE-20BB-0945-15B32E62E8C9}" dt="2025-05-23T06:42:52.425" v="867"/>
          <ac:graphicFrameMkLst>
            <pc:docMk/>
            <pc:sldMk cId="2107036565" sldId="268"/>
            <ac:graphicFrameMk id="3" creationId="{6179E8CE-0B57-2333-9BA1-096F6A22AB1E}"/>
          </ac:graphicFrameMkLst>
        </pc:graphicFrameChg>
        <pc:picChg chg="add del mod">
          <ac:chgData name="Simhadri Kavali (2025 Intern)" userId="S::simhadri.kavali@enhisecure.com::0fa68a99-1b2a-40ec-bc45-ff93fc125d14" providerId="AD" clId="Web-{8AEB7679-CCBE-20BB-0945-15B32E62E8C9}" dt="2025-05-23T06:43:36.941" v="873"/>
          <ac:picMkLst>
            <pc:docMk/>
            <pc:sldMk cId="2107036565" sldId="268"/>
            <ac:picMk id="2" creationId="{F2C94FC6-A442-7AB8-4D96-861F638BDBA8}"/>
          </ac:picMkLst>
        </pc:picChg>
        <pc:picChg chg="add mod">
          <ac:chgData name="Simhadri Kavali (2025 Intern)" userId="S::simhadri.kavali@enhisecure.com::0fa68a99-1b2a-40ec-bc45-ff93fc125d14" providerId="AD" clId="Web-{8AEB7679-CCBE-20BB-0945-15B32E62E8C9}" dt="2025-05-23T06:43:28.425" v="871" actId="1076"/>
          <ac:picMkLst>
            <pc:docMk/>
            <pc:sldMk cId="2107036565" sldId="268"/>
            <ac:picMk id="5" creationId="{C54BB699-59C8-80B4-A042-99D56DEC2BA8}"/>
          </ac:picMkLst>
        </pc:picChg>
        <pc:picChg chg="add del mod">
          <ac:chgData name="Simhadri Kavali (2025 Intern)" userId="S::simhadri.kavali@enhisecure.com::0fa68a99-1b2a-40ec-bc45-ff93fc125d14" providerId="AD" clId="Web-{8AEB7679-CCBE-20BB-0945-15B32E62E8C9}" dt="2025-05-23T06:46:33.928" v="877" actId="1076"/>
          <ac:picMkLst>
            <pc:docMk/>
            <pc:sldMk cId="2107036565" sldId="268"/>
            <ac:picMk id="6" creationId="{89264F0D-FDB5-ADC0-C190-CBE033A33615}"/>
          </ac:picMkLst>
        </pc:picChg>
      </pc:sldChg>
      <pc:sldMasterChg chg="mod setBg modSldLayout">
        <pc:chgData name="Simhadri Kavali (2025 Intern)" userId="S::simhadri.kavali@enhisecure.com::0fa68a99-1b2a-40ec-bc45-ff93fc125d14" providerId="AD" clId="Web-{8AEB7679-CCBE-20BB-0945-15B32E62E8C9}" dt="2025-05-23T06:22:00.141" v="858"/>
        <pc:sldMasterMkLst>
          <pc:docMk/>
          <pc:sldMasterMk cId="254545226" sldId="2147483660"/>
        </pc:sldMasterMkLst>
        <pc:sldLayoutChg chg="mod">
          <pc:chgData name="Simhadri Kavali (2025 Intern)" userId="S::simhadri.kavali@enhisecure.com::0fa68a99-1b2a-40ec-bc45-ff93fc125d14" providerId="AD" clId="Web-{8AEB7679-CCBE-20BB-0945-15B32E62E8C9}" dt="2025-05-23T06:22:00.141" v="858"/>
          <pc:sldLayoutMkLst>
            <pc:docMk/>
            <pc:sldMasterMk cId="254545226" sldId="2147483660"/>
            <pc:sldLayoutMk cId="3044045657" sldId="2147483661"/>
          </pc:sldLayoutMkLst>
        </pc:sldLayoutChg>
        <pc:sldLayoutChg chg="mod">
          <pc:chgData name="Simhadri Kavali (2025 Intern)" userId="S::simhadri.kavali@enhisecure.com::0fa68a99-1b2a-40ec-bc45-ff93fc125d14" providerId="AD" clId="Web-{8AEB7679-CCBE-20BB-0945-15B32E62E8C9}" dt="2025-05-23T06:22:00.141" v="858"/>
          <pc:sldLayoutMkLst>
            <pc:docMk/>
            <pc:sldMasterMk cId="254545226" sldId="2147483660"/>
            <pc:sldLayoutMk cId="4008132211" sldId="2147483662"/>
          </pc:sldLayoutMkLst>
        </pc:sldLayoutChg>
        <pc:sldLayoutChg chg="mod">
          <pc:chgData name="Simhadri Kavali (2025 Intern)" userId="S::simhadri.kavali@enhisecure.com::0fa68a99-1b2a-40ec-bc45-ff93fc125d14" providerId="AD" clId="Web-{8AEB7679-CCBE-20BB-0945-15B32E62E8C9}" dt="2025-05-23T06:22:00.141" v="858"/>
          <pc:sldLayoutMkLst>
            <pc:docMk/>
            <pc:sldMasterMk cId="254545226" sldId="2147483660"/>
            <pc:sldLayoutMk cId="996439307" sldId="2147483663"/>
          </pc:sldLayoutMkLst>
        </pc:sldLayoutChg>
        <pc:sldLayoutChg chg="mod">
          <pc:chgData name="Simhadri Kavali (2025 Intern)" userId="S::simhadri.kavali@enhisecure.com::0fa68a99-1b2a-40ec-bc45-ff93fc125d14" providerId="AD" clId="Web-{8AEB7679-CCBE-20BB-0945-15B32E62E8C9}" dt="2025-05-23T06:22:00.141" v="858"/>
          <pc:sldLayoutMkLst>
            <pc:docMk/>
            <pc:sldMasterMk cId="254545226" sldId="2147483660"/>
            <pc:sldLayoutMk cId="1996084325" sldId="2147483664"/>
          </pc:sldLayoutMkLst>
        </pc:sldLayoutChg>
        <pc:sldLayoutChg chg="mod">
          <pc:chgData name="Simhadri Kavali (2025 Intern)" userId="S::simhadri.kavali@enhisecure.com::0fa68a99-1b2a-40ec-bc45-ff93fc125d14" providerId="AD" clId="Web-{8AEB7679-CCBE-20BB-0945-15B32E62E8C9}" dt="2025-05-23T06:22:00.141" v="858"/>
          <pc:sldLayoutMkLst>
            <pc:docMk/>
            <pc:sldMasterMk cId="254545226" sldId="2147483660"/>
            <pc:sldLayoutMk cId="2583224832" sldId="2147483665"/>
          </pc:sldLayoutMkLst>
        </pc:sldLayoutChg>
        <pc:sldLayoutChg chg="mod">
          <pc:chgData name="Simhadri Kavali (2025 Intern)" userId="S::simhadri.kavali@enhisecure.com::0fa68a99-1b2a-40ec-bc45-ff93fc125d14" providerId="AD" clId="Web-{8AEB7679-CCBE-20BB-0945-15B32E62E8C9}" dt="2025-05-23T06:22:00.141" v="858"/>
          <pc:sldLayoutMkLst>
            <pc:docMk/>
            <pc:sldMasterMk cId="254545226" sldId="2147483660"/>
            <pc:sldLayoutMk cId="3650139875" sldId="2147483666"/>
          </pc:sldLayoutMkLst>
        </pc:sldLayoutChg>
        <pc:sldLayoutChg chg="mod">
          <pc:chgData name="Simhadri Kavali (2025 Intern)" userId="S::simhadri.kavali@enhisecure.com::0fa68a99-1b2a-40ec-bc45-ff93fc125d14" providerId="AD" clId="Web-{8AEB7679-CCBE-20BB-0945-15B32E62E8C9}" dt="2025-05-23T06:22:00.141" v="858"/>
          <pc:sldLayoutMkLst>
            <pc:docMk/>
            <pc:sldMasterMk cId="254545226" sldId="2147483660"/>
            <pc:sldLayoutMk cId="225142019" sldId="2147483667"/>
          </pc:sldLayoutMkLst>
        </pc:sldLayoutChg>
        <pc:sldLayoutChg chg="mod">
          <pc:chgData name="Simhadri Kavali (2025 Intern)" userId="S::simhadri.kavali@enhisecure.com::0fa68a99-1b2a-40ec-bc45-ff93fc125d14" providerId="AD" clId="Web-{8AEB7679-CCBE-20BB-0945-15B32E62E8C9}" dt="2025-05-23T06:22:00.141" v="858"/>
          <pc:sldLayoutMkLst>
            <pc:docMk/>
            <pc:sldMasterMk cId="254545226" sldId="2147483660"/>
            <pc:sldLayoutMk cId="3706174699" sldId="2147483668"/>
          </pc:sldLayoutMkLst>
        </pc:sldLayoutChg>
        <pc:sldLayoutChg chg="mod">
          <pc:chgData name="Simhadri Kavali (2025 Intern)" userId="S::simhadri.kavali@enhisecure.com::0fa68a99-1b2a-40ec-bc45-ff93fc125d14" providerId="AD" clId="Web-{8AEB7679-CCBE-20BB-0945-15B32E62E8C9}" dt="2025-05-23T06:22:00.141" v="858"/>
          <pc:sldLayoutMkLst>
            <pc:docMk/>
            <pc:sldMasterMk cId="254545226" sldId="2147483660"/>
            <pc:sldLayoutMk cId="1576273572" sldId="2147483669"/>
          </pc:sldLayoutMkLst>
        </pc:sldLayoutChg>
        <pc:sldLayoutChg chg="mod">
          <pc:chgData name="Simhadri Kavali (2025 Intern)" userId="S::simhadri.kavali@enhisecure.com::0fa68a99-1b2a-40ec-bc45-ff93fc125d14" providerId="AD" clId="Web-{8AEB7679-CCBE-20BB-0945-15B32E62E8C9}" dt="2025-05-23T06:22:00.141" v="858"/>
          <pc:sldLayoutMkLst>
            <pc:docMk/>
            <pc:sldMasterMk cId="254545226" sldId="2147483660"/>
            <pc:sldLayoutMk cId="2836751150" sldId="2147483670"/>
          </pc:sldLayoutMkLst>
        </pc:sldLayoutChg>
        <pc:sldLayoutChg chg="mod">
          <pc:chgData name="Simhadri Kavali (2025 Intern)" userId="S::simhadri.kavali@enhisecure.com::0fa68a99-1b2a-40ec-bc45-ff93fc125d14" providerId="AD" clId="Web-{8AEB7679-CCBE-20BB-0945-15B32E62E8C9}" dt="2025-05-23T06:22:00.141" v="858"/>
          <pc:sldLayoutMkLst>
            <pc:docMk/>
            <pc:sldMasterMk cId="254545226" sldId="2147483660"/>
            <pc:sldLayoutMk cId="1059893531" sldId="2147483671"/>
          </pc:sldLayoutMkLst>
        </pc:sldLayoutChg>
      </pc:sldMasterChg>
    </pc:docChg>
  </pc:docChgLst>
  <pc:docChgLst>
    <pc:chgData name="Simhadri Kavali (2025 Intern)" userId="S::simhadri.kavali@enhisecure.com::0fa68a99-1b2a-40ec-bc45-ff93fc125d14" providerId="AD" clId="Web-{DBCA4F9E-9330-89E1-B1BF-92FF1979E395}"/>
    <pc:docChg chg="addSld delSld modSld">
      <pc:chgData name="Simhadri Kavali (2025 Intern)" userId="S::simhadri.kavali@enhisecure.com::0fa68a99-1b2a-40ec-bc45-ff93fc125d14" providerId="AD" clId="Web-{DBCA4F9E-9330-89E1-B1BF-92FF1979E395}" dt="2025-05-23T12:54:32.387" v="86"/>
      <pc:docMkLst>
        <pc:docMk/>
      </pc:docMkLst>
      <pc:sldChg chg="delSp">
        <pc:chgData name="Simhadri Kavali (2025 Intern)" userId="S::simhadri.kavali@enhisecure.com::0fa68a99-1b2a-40ec-bc45-ff93fc125d14" providerId="AD" clId="Web-{DBCA4F9E-9330-89E1-B1BF-92FF1979E395}" dt="2025-05-23T12:44:13.080" v="56"/>
        <pc:sldMkLst>
          <pc:docMk/>
          <pc:sldMk cId="2179516125" sldId="258"/>
        </pc:sldMkLst>
        <pc:cxnChg chg="del">
          <ac:chgData name="Simhadri Kavali (2025 Intern)" userId="S::simhadri.kavali@enhisecure.com::0fa68a99-1b2a-40ec-bc45-ff93fc125d14" providerId="AD" clId="Web-{DBCA4F9E-9330-89E1-B1BF-92FF1979E395}" dt="2025-05-23T12:44:13.080" v="56"/>
          <ac:cxnSpMkLst>
            <pc:docMk/>
            <pc:sldMk cId="2179516125" sldId="258"/>
            <ac:cxnSpMk id="3" creationId="{46AC3725-85FA-9411-74FF-8AD139585344}"/>
          </ac:cxnSpMkLst>
        </pc:cxnChg>
        <pc:cxnChg chg="del">
          <ac:chgData name="Simhadri Kavali (2025 Intern)" userId="S::simhadri.kavali@enhisecure.com::0fa68a99-1b2a-40ec-bc45-ff93fc125d14" providerId="AD" clId="Web-{DBCA4F9E-9330-89E1-B1BF-92FF1979E395}" dt="2025-05-23T12:44:11.486" v="55"/>
          <ac:cxnSpMkLst>
            <pc:docMk/>
            <pc:sldMk cId="2179516125" sldId="258"/>
            <ac:cxnSpMk id="5" creationId="{1D78205B-75F4-072E-F17B-D8DFE59EB44F}"/>
          </ac:cxnSpMkLst>
        </pc:cxnChg>
      </pc:sldChg>
      <pc:sldChg chg="modTransition">
        <pc:chgData name="Simhadri Kavali (2025 Intern)" userId="S::simhadri.kavali@enhisecure.com::0fa68a99-1b2a-40ec-bc45-ff93fc125d14" providerId="AD" clId="Web-{DBCA4F9E-9330-89E1-B1BF-92FF1979E395}" dt="2025-05-23T12:51:27.103" v="75"/>
        <pc:sldMkLst>
          <pc:docMk/>
          <pc:sldMk cId="527216779" sldId="263"/>
        </pc:sldMkLst>
      </pc:sldChg>
      <pc:sldChg chg="addAnim delAnim modAnim">
        <pc:chgData name="Simhadri Kavali (2025 Intern)" userId="S::simhadri.kavali@enhisecure.com::0fa68a99-1b2a-40ec-bc45-ff93fc125d14" providerId="AD" clId="Web-{DBCA4F9E-9330-89E1-B1BF-92FF1979E395}" dt="2025-05-23T12:54:32.387" v="86"/>
        <pc:sldMkLst>
          <pc:docMk/>
          <pc:sldMk cId="3545115802" sldId="264"/>
        </pc:sldMkLst>
      </pc:sldChg>
      <pc:sldChg chg="modTransition">
        <pc:chgData name="Simhadri Kavali (2025 Intern)" userId="S::simhadri.kavali@enhisecure.com::0fa68a99-1b2a-40ec-bc45-ff93fc125d14" providerId="AD" clId="Web-{DBCA4F9E-9330-89E1-B1BF-92FF1979E395}" dt="2025-05-23T12:51:42.525" v="76"/>
        <pc:sldMkLst>
          <pc:docMk/>
          <pc:sldMk cId="681090214" sldId="265"/>
        </pc:sldMkLst>
      </pc:sldChg>
      <pc:sldChg chg="addSp delSp addAnim delAnim modAnim">
        <pc:chgData name="Simhadri Kavali (2025 Intern)" userId="S::simhadri.kavali@enhisecure.com::0fa68a99-1b2a-40ec-bc45-ff93fc125d14" providerId="AD" clId="Web-{DBCA4F9E-9330-89E1-B1BF-92FF1979E395}" dt="2025-05-23T12:49:22.023" v="73"/>
        <pc:sldMkLst>
          <pc:docMk/>
          <pc:sldMk cId="2394984261" sldId="266"/>
        </pc:sldMkLst>
        <pc:graphicFrameChg chg="add del">
          <ac:chgData name="Simhadri Kavali (2025 Intern)" userId="S::simhadri.kavali@enhisecure.com::0fa68a99-1b2a-40ec-bc45-ff93fc125d14" providerId="AD" clId="Web-{DBCA4F9E-9330-89E1-B1BF-92FF1979E395}" dt="2025-05-23T12:47:01.067" v="65"/>
          <ac:graphicFrameMkLst>
            <pc:docMk/>
            <pc:sldMk cId="2394984261" sldId="266"/>
            <ac:graphicFrameMk id="748" creationId="{1CC989DD-7662-E39F-F64F-6616FCB5AF62}"/>
          </ac:graphicFrameMkLst>
        </pc:graphicFrameChg>
      </pc:sldChg>
      <pc:sldChg chg="delSp modSp">
        <pc:chgData name="Simhadri Kavali (2025 Intern)" userId="S::simhadri.kavali@enhisecure.com::0fa68a99-1b2a-40ec-bc45-ff93fc125d14" providerId="AD" clId="Web-{DBCA4F9E-9330-89E1-B1BF-92FF1979E395}" dt="2025-05-23T12:26:14.172" v="46"/>
        <pc:sldMkLst>
          <pc:docMk/>
          <pc:sldMk cId="4113996701" sldId="267"/>
        </pc:sldMkLst>
        <pc:spChg chg="del mod">
          <ac:chgData name="Simhadri Kavali (2025 Intern)" userId="S::simhadri.kavali@enhisecure.com::0fa68a99-1b2a-40ec-bc45-ff93fc125d14" providerId="AD" clId="Web-{DBCA4F9E-9330-89E1-B1BF-92FF1979E395}" dt="2025-05-23T12:26:14.172" v="46"/>
          <ac:spMkLst>
            <pc:docMk/>
            <pc:sldMk cId="4113996701" sldId="267"/>
            <ac:spMk id="5" creationId="{5DD85063-CC64-8DFB-48D7-B055FB10D055}"/>
          </ac:spMkLst>
        </pc:spChg>
        <pc:spChg chg="del mod">
          <ac:chgData name="Simhadri Kavali (2025 Intern)" userId="S::simhadri.kavali@enhisecure.com::0fa68a99-1b2a-40ec-bc45-ff93fc125d14" providerId="AD" clId="Web-{DBCA4F9E-9330-89E1-B1BF-92FF1979E395}" dt="2025-05-23T12:26:14.172" v="45"/>
          <ac:spMkLst>
            <pc:docMk/>
            <pc:sldMk cId="4113996701" sldId="267"/>
            <ac:spMk id="7" creationId="{FB23B51A-C21F-D46E-F0F5-E3D177A0451B}"/>
          </ac:spMkLst>
        </pc:spChg>
        <pc:spChg chg="del mod">
          <ac:chgData name="Simhadri Kavali (2025 Intern)" userId="S::simhadri.kavali@enhisecure.com::0fa68a99-1b2a-40ec-bc45-ff93fc125d14" providerId="AD" clId="Web-{DBCA4F9E-9330-89E1-B1BF-92FF1979E395}" dt="2025-05-23T12:26:14.172" v="44"/>
          <ac:spMkLst>
            <pc:docMk/>
            <pc:sldMk cId="4113996701" sldId="267"/>
            <ac:spMk id="8" creationId="{93B7075C-6CBC-EF75-BA02-582ED649D134}"/>
          </ac:spMkLst>
        </pc:spChg>
        <pc:spChg chg="del mod">
          <ac:chgData name="Simhadri Kavali (2025 Intern)" userId="S::simhadri.kavali@enhisecure.com::0fa68a99-1b2a-40ec-bc45-ff93fc125d14" providerId="AD" clId="Web-{DBCA4F9E-9330-89E1-B1BF-92FF1979E395}" dt="2025-05-23T12:26:14.172" v="43"/>
          <ac:spMkLst>
            <pc:docMk/>
            <pc:sldMk cId="4113996701" sldId="267"/>
            <ac:spMk id="9" creationId="{2657FE5D-2FE0-9B72-4C70-89784EFFEA7C}"/>
          </ac:spMkLst>
        </pc:spChg>
        <pc:spChg chg="del mod">
          <ac:chgData name="Simhadri Kavali (2025 Intern)" userId="S::simhadri.kavali@enhisecure.com::0fa68a99-1b2a-40ec-bc45-ff93fc125d14" providerId="AD" clId="Web-{DBCA4F9E-9330-89E1-B1BF-92FF1979E395}" dt="2025-05-23T12:26:14.172" v="42"/>
          <ac:spMkLst>
            <pc:docMk/>
            <pc:sldMk cId="4113996701" sldId="267"/>
            <ac:spMk id="10" creationId="{5A7D74D1-1347-C6B7-847B-E61E33B41686}"/>
          </ac:spMkLst>
        </pc:spChg>
        <pc:spChg chg="del mod">
          <ac:chgData name="Simhadri Kavali (2025 Intern)" userId="S::simhadri.kavali@enhisecure.com::0fa68a99-1b2a-40ec-bc45-ff93fc125d14" providerId="AD" clId="Web-{DBCA4F9E-9330-89E1-B1BF-92FF1979E395}" dt="2025-05-23T12:26:14.172" v="41"/>
          <ac:spMkLst>
            <pc:docMk/>
            <pc:sldMk cId="4113996701" sldId="267"/>
            <ac:spMk id="11" creationId="{0D071F8A-8B64-A540-134C-20E941849FE9}"/>
          </ac:spMkLst>
        </pc:spChg>
        <pc:spChg chg="del mod">
          <ac:chgData name="Simhadri Kavali (2025 Intern)" userId="S::simhadri.kavali@enhisecure.com::0fa68a99-1b2a-40ec-bc45-ff93fc125d14" providerId="AD" clId="Web-{DBCA4F9E-9330-89E1-B1BF-92FF1979E395}" dt="2025-05-23T12:26:14.172" v="36"/>
          <ac:spMkLst>
            <pc:docMk/>
            <pc:sldMk cId="4113996701" sldId="267"/>
            <ac:spMk id="21" creationId="{31BEFD0E-92DD-EBAB-63CC-3A07BE0877AD}"/>
          </ac:spMkLst>
        </pc:spChg>
        <pc:spChg chg="del mod">
          <ac:chgData name="Simhadri Kavali (2025 Intern)" userId="S::simhadri.kavali@enhisecure.com::0fa68a99-1b2a-40ec-bc45-ff93fc125d14" providerId="AD" clId="Web-{DBCA4F9E-9330-89E1-B1BF-92FF1979E395}" dt="2025-05-23T12:26:14.172" v="35"/>
          <ac:spMkLst>
            <pc:docMk/>
            <pc:sldMk cId="4113996701" sldId="267"/>
            <ac:spMk id="22" creationId="{555E558D-C39C-8480-E9F8-548699EB4978}"/>
          </ac:spMkLst>
        </pc:spChg>
        <pc:spChg chg="del mod">
          <ac:chgData name="Simhadri Kavali (2025 Intern)" userId="S::simhadri.kavali@enhisecure.com::0fa68a99-1b2a-40ec-bc45-ff93fc125d14" providerId="AD" clId="Web-{DBCA4F9E-9330-89E1-B1BF-92FF1979E395}" dt="2025-05-23T12:26:14.172" v="34"/>
          <ac:spMkLst>
            <pc:docMk/>
            <pc:sldMk cId="4113996701" sldId="267"/>
            <ac:spMk id="23" creationId="{424BB7F7-0E39-D3E6-EBC2-EA8F979186A0}"/>
          </ac:spMkLst>
        </pc:spChg>
        <pc:spChg chg="del mod">
          <ac:chgData name="Simhadri Kavali (2025 Intern)" userId="S::simhadri.kavali@enhisecure.com::0fa68a99-1b2a-40ec-bc45-ff93fc125d14" providerId="AD" clId="Web-{DBCA4F9E-9330-89E1-B1BF-92FF1979E395}" dt="2025-05-23T12:26:14.172" v="33"/>
          <ac:spMkLst>
            <pc:docMk/>
            <pc:sldMk cId="4113996701" sldId="267"/>
            <ac:spMk id="25" creationId="{6B0F7D5D-B159-9A58-621F-43FE72B9B946}"/>
          </ac:spMkLst>
        </pc:spChg>
        <pc:spChg chg="del mod">
          <ac:chgData name="Simhadri Kavali (2025 Intern)" userId="S::simhadri.kavali@enhisecure.com::0fa68a99-1b2a-40ec-bc45-ff93fc125d14" providerId="AD" clId="Web-{DBCA4F9E-9330-89E1-B1BF-92FF1979E395}" dt="2025-05-23T12:26:14.172" v="29"/>
          <ac:spMkLst>
            <pc:docMk/>
            <pc:sldMk cId="4113996701" sldId="267"/>
            <ac:spMk id="34" creationId="{C448CEA1-203C-C0FD-18E7-B183ABF69599}"/>
          </ac:spMkLst>
        </pc:spChg>
        <pc:spChg chg="del mod">
          <ac:chgData name="Simhadri Kavali (2025 Intern)" userId="S::simhadri.kavali@enhisecure.com::0fa68a99-1b2a-40ec-bc45-ff93fc125d14" providerId="AD" clId="Web-{DBCA4F9E-9330-89E1-B1BF-92FF1979E395}" dt="2025-05-23T12:26:14.172" v="28"/>
          <ac:spMkLst>
            <pc:docMk/>
            <pc:sldMk cId="4113996701" sldId="267"/>
            <ac:spMk id="35" creationId="{557B92A2-EE33-0FAD-9C5B-1F5A9C884ECE}"/>
          </ac:spMkLst>
        </pc:spChg>
        <pc:spChg chg="del mod">
          <ac:chgData name="Simhadri Kavali (2025 Intern)" userId="S::simhadri.kavali@enhisecure.com::0fa68a99-1b2a-40ec-bc45-ff93fc125d14" providerId="AD" clId="Web-{DBCA4F9E-9330-89E1-B1BF-92FF1979E395}" dt="2025-05-23T12:26:14.172" v="27"/>
          <ac:spMkLst>
            <pc:docMk/>
            <pc:sldMk cId="4113996701" sldId="267"/>
            <ac:spMk id="36" creationId="{2ED2A9E5-0C94-FA49-88D8-351AC495267A}"/>
          </ac:spMkLst>
        </pc:spChg>
        <pc:spChg chg="del mod">
          <ac:chgData name="Simhadri Kavali (2025 Intern)" userId="S::simhadri.kavali@enhisecure.com::0fa68a99-1b2a-40ec-bc45-ff93fc125d14" providerId="AD" clId="Web-{DBCA4F9E-9330-89E1-B1BF-92FF1979E395}" dt="2025-05-23T12:26:14.172" v="26"/>
          <ac:spMkLst>
            <pc:docMk/>
            <pc:sldMk cId="4113996701" sldId="267"/>
            <ac:spMk id="37" creationId="{6DD3C0B6-247A-3EBC-0D2C-17547B41E0A1}"/>
          </ac:spMkLst>
        </pc:spChg>
        <pc:picChg chg="del mod">
          <ac:chgData name="Simhadri Kavali (2025 Intern)" userId="S::simhadri.kavali@enhisecure.com::0fa68a99-1b2a-40ec-bc45-ff93fc125d14" providerId="AD" clId="Web-{DBCA4F9E-9330-89E1-B1BF-92FF1979E395}" dt="2025-05-23T12:26:14.156" v="25"/>
          <ac:picMkLst>
            <pc:docMk/>
            <pc:sldMk cId="4113996701" sldId="267"/>
            <ac:picMk id="2" creationId="{1BD6BAFE-BD80-A362-AEB6-1B35B4E138CB}"/>
          </ac:picMkLst>
        </pc:picChg>
        <pc:picChg chg="del mod">
          <ac:chgData name="Simhadri Kavali (2025 Intern)" userId="S::simhadri.kavali@enhisecure.com::0fa68a99-1b2a-40ec-bc45-ff93fc125d14" providerId="AD" clId="Web-{DBCA4F9E-9330-89E1-B1BF-92FF1979E395}" dt="2025-05-23T12:26:14.156" v="24"/>
          <ac:picMkLst>
            <pc:docMk/>
            <pc:sldMk cId="4113996701" sldId="267"/>
            <ac:picMk id="4" creationId="{DA9079B2-A04C-1294-6306-AC35DC38C3FF}"/>
          </ac:picMkLst>
        </pc:picChg>
        <pc:picChg chg="del mod">
          <ac:chgData name="Simhadri Kavali (2025 Intern)" userId="S::simhadri.kavali@enhisecure.com::0fa68a99-1b2a-40ec-bc45-ff93fc125d14" providerId="AD" clId="Web-{DBCA4F9E-9330-89E1-B1BF-92FF1979E395}" dt="2025-05-23T12:26:14.172" v="32"/>
          <ac:picMkLst>
            <pc:docMk/>
            <pc:sldMk cId="4113996701" sldId="267"/>
            <ac:picMk id="28" creationId="{16392C2F-9730-DE96-5575-61B762136D4D}"/>
          </ac:picMkLst>
        </pc:picChg>
        <pc:picChg chg="del mod">
          <ac:chgData name="Simhadri Kavali (2025 Intern)" userId="S::simhadri.kavali@enhisecure.com::0fa68a99-1b2a-40ec-bc45-ff93fc125d14" providerId="AD" clId="Web-{DBCA4F9E-9330-89E1-B1BF-92FF1979E395}" dt="2025-05-23T12:26:14.172" v="31"/>
          <ac:picMkLst>
            <pc:docMk/>
            <pc:sldMk cId="4113996701" sldId="267"/>
            <ac:picMk id="29" creationId="{AD7C79C4-CD32-14FC-93BB-E98CB860E4D9}"/>
          </ac:picMkLst>
        </pc:picChg>
        <pc:cxnChg chg="del mod">
          <ac:chgData name="Simhadri Kavali (2025 Intern)" userId="S::simhadri.kavali@enhisecure.com::0fa68a99-1b2a-40ec-bc45-ff93fc125d14" providerId="AD" clId="Web-{DBCA4F9E-9330-89E1-B1BF-92FF1979E395}" dt="2025-05-23T12:26:14.172" v="40"/>
          <ac:cxnSpMkLst>
            <pc:docMk/>
            <pc:sldMk cId="4113996701" sldId="267"/>
            <ac:cxnSpMk id="16" creationId="{E3234B7C-235B-4937-76C5-F7A3630EBEB2}"/>
          </ac:cxnSpMkLst>
        </pc:cxnChg>
        <pc:cxnChg chg="del mod">
          <ac:chgData name="Simhadri Kavali (2025 Intern)" userId="S::simhadri.kavali@enhisecure.com::0fa68a99-1b2a-40ec-bc45-ff93fc125d14" providerId="AD" clId="Web-{DBCA4F9E-9330-89E1-B1BF-92FF1979E395}" dt="2025-05-23T12:26:14.172" v="39"/>
          <ac:cxnSpMkLst>
            <pc:docMk/>
            <pc:sldMk cId="4113996701" sldId="267"/>
            <ac:cxnSpMk id="18" creationId="{D45E127C-02BA-0191-E0E6-17F780E72CBF}"/>
          </ac:cxnSpMkLst>
        </pc:cxnChg>
        <pc:cxnChg chg="del mod">
          <ac:chgData name="Simhadri Kavali (2025 Intern)" userId="S::simhadri.kavali@enhisecure.com::0fa68a99-1b2a-40ec-bc45-ff93fc125d14" providerId="AD" clId="Web-{DBCA4F9E-9330-89E1-B1BF-92FF1979E395}" dt="2025-05-23T12:26:14.172" v="38"/>
          <ac:cxnSpMkLst>
            <pc:docMk/>
            <pc:sldMk cId="4113996701" sldId="267"/>
            <ac:cxnSpMk id="19" creationId="{0B0295D4-39B1-11CD-3277-8C8B303CC708}"/>
          </ac:cxnSpMkLst>
        </pc:cxnChg>
        <pc:cxnChg chg="del mod">
          <ac:chgData name="Simhadri Kavali (2025 Intern)" userId="S::simhadri.kavali@enhisecure.com::0fa68a99-1b2a-40ec-bc45-ff93fc125d14" providerId="AD" clId="Web-{DBCA4F9E-9330-89E1-B1BF-92FF1979E395}" dt="2025-05-23T12:26:14.172" v="37"/>
          <ac:cxnSpMkLst>
            <pc:docMk/>
            <pc:sldMk cId="4113996701" sldId="267"/>
            <ac:cxnSpMk id="20" creationId="{6EF03CE5-AD47-98C0-2F65-AA82BB52361D}"/>
          </ac:cxnSpMkLst>
        </pc:cxnChg>
        <pc:cxnChg chg="del mod">
          <ac:chgData name="Simhadri Kavali (2025 Intern)" userId="S::simhadri.kavali@enhisecure.com::0fa68a99-1b2a-40ec-bc45-ff93fc125d14" providerId="AD" clId="Web-{DBCA4F9E-9330-89E1-B1BF-92FF1979E395}" dt="2025-05-23T12:26:14.172" v="30"/>
          <ac:cxnSpMkLst>
            <pc:docMk/>
            <pc:sldMk cId="4113996701" sldId="267"/>
            <ac:cxnSpMk id="31" creationId="{AADA9925-7B74-6A73-1969-D69AD5F16D4A}"/>
          </ac:cxnSpMkLst>
        </pc:cxnChg>
      </pc:sldChg>
      <pc:sldChg chg="addAnim delAnim modAnim">
        <pc:chgData name="Simhadri Kavali (2025 Intern)" userId="S::simhadri.kavali@enhisecure.com::0fa68a99-1b2a-40ec-bc45-ff93fc125d14" providerId="AD" clId="Web-{DBCA4F9E-9330-89E1-B1BF-92FF1979E395}" dt="2025-05-23T12:52:50.120" v="80"/>
        <pc:sldMkLst>
          <pc:docMk/>
          <pc:sldMk cId="2107036565" sldId="268"/>
        </pc:sldMkLst>
      </pc:sldChg>
      <pc:sldChg chg="add del replId addAnim delAnim modAnim">
        <pc:chgData name="Simhadri Kavali (2025 Intern)" userId="S::simhadri.kavali@enhisecure.com::0fa68a99-1b2a-40ec-bc45-ff93fc125d14" providerId="AD" clId="Web-{DBCA4F9E-9330-89E1-B1BF-92FF1979E395}" dt="2025-05-23T12:47:03.192" v="66"/>
        <pc:sldMkLst>
          <pc:docMk/>
          <pc:sldMk cId="114735016" sldId="269"/>
        </pc:sldMkLst>
      </pc:sldChg>
    </pc:docChg>
  </pc:docChgLst>
  <pc:docChgLst>
    <pc:chgData name="Simhadri Kavali (2025 Intern)" userId="S::simhadri.kavali@enhisecure.com::0fa68a99-1b2a-40ec-bc45-ff93fc125d14" providerId="AD" clId="Web-{81D58F83-425C-14DD-AD4C-B922F74C512D}"/>
    <pc:docChg chg="addSld modSld">
      <pc:chgData name="Simhadri Kavali (2025 Intern)" userId="S::simhadri.kavali@enhisecure.com::0fa68a99-1b2a-40ec-bc45-ff93fc125d14" providerId="AD" clId="Web-{81D58F83-425C-14DD-AD4C-B922F74C512D}" dt="2025-05-22T13:46:53.434" v="69" actId="1076"/>
      <pc:docMkLst>
        <pc:docMk/>
      </pc:docMkLst>
      <pc:sldChg chg="modSp">
        <pc:chgData name="Simhadri Kavali (2025 Intern)" userId="S::simhadri.kavali@enhisecure.com::0fa68a99-1b2a-40ec-bc45-ff93fc125d14" providerId="AD" clId="Web-{81D58F83-425C-14DD-AD4C-B922F74C512D}" dt="2025-05-22T13:33:32.219" v="17" actId="20577"/>
        <pc:sldMkLst>
          <pc:docMk/>
          <pc:sldMk cId="2179516125" sldId="258"/>
        </pc:sldMkLst>
        <pc:spChg chg="mod">
          <ac:chgData name="Simhadri Kavali (2025 Intern)" userId="S::simhadri.kavali@enhisecure.com::0fa68a99-1b2a-40ec-bc45-ff93fc125d14" providerId="AD" clId="Web-{81D58F83-425C-14DD-AD4C-B922F74C512D}" dt="2025-05-22T13:33:32.219" v="17" actId="20577"/>
          <ac:spMkLst>
            <pc:docMk/>
            <pc:sldMk cId="2179516125" sldId="258"/>
            <ac:spMk id="2" creationId="{4D5C2108-3AD4-468D-92FC-37EF0DA6C3E6}"/>
          </ac:spMkLst>
        </pc:spChg>
        <pc:picChg chg="mod">
          <ac:chgData name="Simhadri Kavali (2025 Intern)" userId="S::simhadri.kavali@enhisecure.com::0fa68a99-1b2a-40ec-bc45-ff93fc125d14" providerId="AD" clId="Web-{81D58F83-425C-14DD-AD4C-B922F74C512D}" dt="2025-05-22T13:33:17.234" v="14" actId="1076"/>
          <ac:picMkLst>
            <pc:docMk/>
            <pc:sldMk cId="2179516125" sldId="258"/>
            <ac:picMk id="10" creationId="{4BCC88BC-B97C-F6EA-899A-EBBCBFBE2332}"/>
          </ac:picMkLst>
        </pc:picChg>
      </pc:sldChg>
      <pc:sldChg chg="addSp delSp modSp">
        <pc:chgData name="Simhadri Kavali (2025 Intern)" userId="S::simhadri.kavali@enhisecure.com::0fa68a99-1b2a-40ec-bc45-ff93fc125d14" providerId="AD" clId="Web-{81D58F83-425C-14DD-AD4C-B922F74C512D}" dt="2025-05-22T13:39:08.380" v="57" actId="1076"/>
        <pc:sldMkLst>
          <pc:docMk/>
          <pc:sldMk cId="2247995842" sldId="260"/>
        </pc:sldMkLst>
        <pc:spChg chg="add mod">
          <ac:chgData name="Simhadri Kavali (2025 Intern)" userId="S::simhadri.kavali@enhisecure.com::0fa68a99-1b2a-40ec-bc45-ff93fc125d14" providerId="AD" clId="Web-{81D58F83-425C-14DD-AD4C-B922F74C512D}" dt="2025-05-22T13:39:08.380" v="57" actId="1076"/>
          <ac:spMkLst>
            <pc:docMk/>
            <pc:sldMk cId="2247995842" sldId="260"/>
            <ac:spMk id="4" creationId="{18707B19-DFE7-1DB3-093E-8154B0259A40}"/>
          </ac:spMkLst>
        </pc:spChg>
        <pc:picChg chg="add mod">
          <ac:chgData name="Simhadri Kavali (2025 Intern)" userId="S::simhadri.kavali@enhisecure.com::0fa68a99-1b2a-40ec-bc45-ff93fc125d14" providerId="AD" clId="Web-{81D58F83-425C-14DD-AD4C-B922F74C512D}" dt="2025-05-22T13:38:48.849" v="51"/>
          <ac:picMkLst>
            <pc:docMk/>
            <pc:sldMk cId="2247995842" sldId="260"/>
            <ac:picMk id="3" creationId="{EEC64303-9643-C2ED-06A7-3EF406C33306}"/>
          </ac:picMkLst>
        </pc:picChg>
        <pc:picChg chg="del">
          <ac:chgData name="Simhadri Kavali (2025 Intern)" userId="S::simhadri.kavali@enhisecure.com::0fa68a99-1b2a-40ec-bc45-ff93fc125d14" providerId="AD" clId="Web-{81D58F83-425C-14DD-AD4C-B922F74C512D}" dt="2025-05-22T13:38:28.786" v="48"/>
          <ac:picMkLst>
            <pc:docMk/>
            <pc:sldMk cId="2247995842" sldId="260"/>
            <ac:picMk id="8" creationId="{C58B0EB3-2B44-9EF3-FF74-4CECB1BCD77C}"/>
          </ac:picMkLst>
        </pc:picChg>
      </pc:sldChg>
      <pc:sldChg chg="addSp delSp modSp">
        <pc:chgData name="Simhadri Kavali (2025 Intern)" userId="S::simhadri.kavali@enhisecure.com::0fa68a99-1b2a-40ec-bc45-ff93fc125d14" providerId="AD" clId="Web-{81D58F83-425C-14DD-AD4C-B922F74C512D}" dt="2025-05-22T13:46:53.434" v="69" actId="1076"/>
        <pc:sldMkLst>
          <pc:docMk/>
          <pc:sldMk cId="527216779" sldId="263"/>
        </pc:sldMkLst>
        <pc:spChg chg="add del">
          <ac:chgData name="Simhadri Kavali (2025 Intern)" userId="S::simhadri.kavali@enhisecure.com::0fa68a99-1b2a-40ec-bc45-ff93fc125d14" providerId="AD" clId="Web-{81D58F83-425C-14DD-AD4C-B922F74C512D}" dt="2025-05-22T13:45:14.604" v="64"/>
          <ac:spMkLst>
            <pc:docMk/>
            <pc:sldMk cId="527216779" sldId="263"/>
            <ac:spMk id="6" creationId="{BB499728-FC35-1E28-7425-51349D86E1DD}"/>
          </ac:spMkLst>
        </pc:spChg>
        <pc:picChg chg="del">
          <ac:chgData name="Simhadri Kavali (2025 Intern)" userId="S::simhadri.kavali@enhisecure.com::0fa68a99-1b2a-40ec-bc45-ff93fc125d14" providerId="AD" clId="Web-{81D58F83-425C-14DD-AD4C-B922F74C512D}" dt="2025-05-22T13:40:40.397" v="58"/>
          <ac:picMkLst>
            <pc:docMk/>
            <pc:sldMk cId="527216779" sldId="263"/>
            <ac:picMk id="3" creationId="{B259FC53-B9D0-DB3B-8C6B-7B924E4BA314}"/>
          </ac:picMkLst>
        </pc:picChg>
        <pc:picChg chg="add del mod">
          <ac:chgData name="Simhadri Kavali (2025 Intern)" userId="S::simhadri.kavali@enhisecure.com::0fa68a99-1b2a-40ec-bc45-ff93fc125d14" providerId="AD" clId="Web-{81D58F83-425C-14DD-AD4C-B922F74C512D}" dt="2025-05-22T13:45:07.089" v="62"/>
          <ac:picMkLst>
            <pc:docMk/>
            <pc:sldMk cId="527216779" sldId="263"/>
            <ac:picMk id="4" creationId="{EE4E6299-642E-0118-5F27-70EEB5C7B053}"/>
          </ac:picMkLst>
        </pc:picChg>
        <pc:picChg chg="add mod">
          <ac:chgData name="Simhadri Kavali (2025 Intern)" userId="S::simhadri.kavali@enhisecure.com::0fa68a99-1b2a-40ec-bc45-ff93fc125d14" providerId="AD" clId="Web-{81D58F83-425C-14DD-AD4C-B922F74C512D}" dt="2025-05-22T13:46:53.434" v="69" actId="1076"/>
          <ac:picMkLst>
            <pc:docMk/>
            <pc:sldMk cId="527216779" sldId="263"/>
            <ac:picMk id="7" creationId="{ADA24B83-81DE-E62F-ED52-A3B234C65905}"/>
          </ac:picMkLst>
        </pc:picChg>
      </pc:sldChg>
      <pc:sldChg chg="addSp delSp modSp new">
        <pc:chgData name="Simhadri Kavali (2025 Intern)" userId="S::simhadri.kavali@enhisecure.com::0fa68a99-1b2a-40ec-bc45-ff93fc125d14" providerId="AD" clId="Web-{81D58F83-425C-14DD-AD4C-B922F74C512D}" dt="2025-05-22T13:35:14.798" v="46" actId="1076"/>
        <pc:sldMkLst>
          <pc:docMk/>
          <pc:sldMk cId="4113996701" sldId="267"/>
        </pc:sldMkLst>
        <pc:spChg chg="add del">
          <ac:chgData name="Simhadri Kavali (2025 Intern)" userId="S::simhadri.kavali@enhisecure.com::0fa68a99-1b2a-40ec-bc45-ff93fc125d14" providerId="AD" clId="Web-{81D58F83-425C-14DD-AD4C-B922F74C512D}" dt="2025-05-22T13:34:27.907" v="20"/>
          <ac:spMkLst>
            <pc:docMk/>
            <pc:sldMk cId="4113996701" sldId="267"/>
            <ac:spMk id="2" creationId="{42AB55D3-DFAA-44CB-B782-B90C17E6D107}"/>
          </ac:spMkLst>
        </pc:spChg>
        <pc:spChg chg="add mod">
          <ac:chgData name="Simhadri Kavali (2025 Intern)" userId="S::simhadri.kavali@enhisecure.com::0fa68a99-1b2a-40ec-bc45-ff93fc125d14" providerId="AD" clId="Web-{81D58F83-425C-14DD-AD4C-B922F74C512D}" dt="2025-05-22T13:35:14.798" v="46" actId="1076"/>
          <ac:spMkLst>
            <pc:docMk/>
            <pc:sldMk cId="4113996701" sldId="267"/>
            <ac:spMk id="3" creationId="{F1C5313D-860B-CBB3-8C2B-9089196DAB1C}"/>
          </ac:spMkLst>
        </pc:spChg>
      </pc:sldChg>
    </pc:docChg>
  </pc:docChgLst>
  <pc:docChgLst>
    <pc:chgData name="Venkatesh Kakumani (2025 Intern)" userId="S::venkatesh.kakumani@enhisecure.com::0c948403-4573-417f-8034-cbc0c6886e38" providerId="AD" clId="Web-{DC1DC1B9-03DC-94CB-BDB2-F29B99A4A7F9}"/>
    <pc:docChg chg="modSld">
      <pc:chgData name="Venkatesh Kakumani (2025 Intern)" userId="S::venkatesh.kakumani@enhisecure.com::0c948403-4573-417f-8034-cbc0c6886e38" providerId="AD" clId="Web-{DC1DC1B9-03DC-94CB-BDB2-F29B99A4A7F9}" dt="2025-05-22T06:28:40.634" v="111"/>
      <pc:docMkLst>
        <pc:docMk/>
      </pc:docMkLst>
      <pc:sldChg chg="delSp modSp">
        <pc:chgData name="Venkatesh Kakumani (2025 Intern)" userId="S::venkatesh.kakumani@enhisecure.com::0c948403-4573-417f-8034-cbc0c6886e38" providerId="AD" clId="Web-{DC1DC1B9-03DC-94CB-BDB2-F29B99A4A7F9}" dt="2025-05-22T06:24:06.770" v="100" actId="1076"/>
        <pc:sldMkLst>
          <pc:docMk/>
          <pc:sldMk cId="3927605900" sldId="261"/>
        </pc:sldMkLst>
        <pc:spChg chg="del mod">
          <ac:chgData name="Venkatesh Kakumani (2025 Intern)" userId="S::venkatesh.kakumani@enhisecure.com::0c948403-4573-417f-8034-cbc0c6886e38" providerId="AD" clId="Web-{DC1DC1B9-03DC-94CB-BDB2-F29B99A4A7F9}" dt="2025-05-22T06:23:57.176" v="99"/>
          <ac:spMkLst>
            <pc:docMk/>
            <pc:sldMk cId="3927605900" sldId="261"/>
            <ac:spMk id="980" creationId="{50BFD474-DD2F-260C-671E-229E8A084872}"/>
          </ac:spMkLst>
        </pc:spChg>
        <pc:graphicFrameChg chg="mod modGraphic">
          <ac:chgData name="Venkatesh Kakumani (2025 Intern)" userId="S::venkatesh.kakumani@enhisecure.com::0c948403-4573-417f-8034-cbc0c6886e38" providerId="AD" clId="Web-{DC1DC1B9-03DC-94CB-BDB2-F29B99A4A7F9}" dt="2025-05-22T06:24:06.770" v="100" actId="1076"/>
          <ac:graphicFrameMkLst>
            <pc:docMk/>
            <pc:sldMk cId="3927605900" sldId="261"/>
            <ac:graphicFrameMk id="65" creationId="{F0D31CA5-1309-8450-3098-9E928576FAEB}"/>
          </ac:graphicFrameMkLst>
        </pc:graphicFrameChg>
      </pc:sldChg>
      <pc:sldChg chg="addSp delSp modSp">
        <pc:chgData name="Venkatesh Kakumani (2025 Intern)" userId="S::venkatesh.kakumani@enhisecure.com::0c948403-4573-417f-8034-cbc0c6886e38" providerId="AD" clId="Web-{DC1DC1B9-03DC-94CB-BDB2-F29B99A4A7F9}" dt="2025-05-22T06:28:40.634" v="111"/>
        <pc:sldMkLst>
          <pc:docMk/>
          <pc:sldMk cId="2394984261" sldId="266"/>
        </pc:sldMkLst>
        <pc:spChg chg="del mod ord">
          <ac:chgData name="Venkatesh Kakumani (2025 Intern)" userId="S::venkatesh.kakumani@enhisecure.com::0c948403-4573-417f-8034-cbc0c6886e38" providerId="AD" clId="Web-{DC1DC1B9-03DC-94CB-BDB2-F29B99A4A7F9}" dt="2025-05-22T06:18:41.671" v="33"/>
          <ac:spMkLst>
            <pc:docMk/>
            <pc:sldMk cId="2394984261" sldId="266"/>
            <ac:spMk id="324" creationId="{07963504-668D-8A32-98B7-C099E8EF982A}"/>
          </ac:spMkLst>
        </pc:spChg>
        <pc:spChg chg="add del mod">
          <ac:chgData name="Venkatesh Kakumani (2025 Intern)" userId="S::venkatesh.kakumani@enhisecure.com::0c948403-4573-417f-8034-cbc0c6886e38" providerId="AD" clId="Web-{DC1DC1B9-03DC-94CB-BDB2-F29B99A4A7F9}" dt="2025-05-22T06:28:40.634" v="111"/>
          <ac:spMkLst>
            <pc:docMk/>
            <pc:sldMk cId="2394984261" sldId="266"/>
            <ac:spMk id="891" creationId="{0E935354-05AF-9837-F59B-5160D8BD39D5}"/>
          </ac:spMkLst>
        </pc:spChg>
        <pc:graphicFrameChg chg="del mod modGraphic">
          <ac:chgData name="Venkatesh Kakumani (2025 Intern)" userId="S::venkatesh.kakumani@enhisecure.com::0c948403-4573-417f-8034-cbc0c6886e38" providerId="AD" clId="Web-{DC1DC1B9-03DC-94CB-BDB2-F29B99A4A7F9}" dt="2025-05-22T06:20:43.704" v="66"/>
          <ac:graphicFrameMkLst>
            <pc:docMk/>
            <pc:sldMk cId="2394984261" sldId="266"/>
            <ac:graphicFrameMk id="23" creationId="{B59A04F5-441B-A928-07A9-B7D6A1647127}"/>
          </ac:graphicFrameMkLst>
        </pc:graphicFrameChg>
        <pc:graphicFrameChg chg="add del mod modGraphic">
          <ac:chgData name="Venkatesh Kakumani (2025 Intern)" userId="S::venkatesh.kakumani@enhisecure.com::0c948403-4573-417f-8034-cbc0c6886e38" providerId="AD" clId="Web-{DC1DC1B9-03DC-94CB-BDB2-F29B99A4A7F9}" dt="2025-05-22T06:27:28.836" v="110" actId="1076"/>
          <ac:graphicFrameMkLst>
            <pc:docMk/>
            <pc:sldMk cId="2394984261" sldId="266"/>
            <ac:graphicFrameMk id="748" creationId="{1CC989DD-7662-E39F-F64F-6616FCB5AF62}"/>
          </ac:graphicFrameMkLst>
        </pc:graphicFrameChg>
        <pc:picChg chg="mod ord">
          <ac:chgData name="Venkatesh Kakumani (2025 Intern)" userId="S::venkatesh.kakumani@enhisecure.com::0c948403-4573-417f-8034-cbc0c6886e38" providerId="AD" clId="Web-{DC1DC1B9-03DC-94CB-BDB2-F29B99A4A7F9}" dt="2025-05-22T06:21:22.861" v="68"/>
          <ac:picMkLst>
            <pc:docMk/>
            <pc:sldMk cId="2394984261" sldId="266"/>
            <ac:picMk id="378" creationId="{BBFB271F-C7B9-7694-1F86-4012875C44A6}"/>
          </ac:picMkLst>
        </pc:picChg>
      </pc:sldChg>
    </pc:docChg>
  </pc:docChgLst>
  <pc:docChgLst>
    <pc:chgData name="Venkatesh Kakumani (2025 Intern)" userId="S::venkatesh.kakumani@enhisecure.com::0c948403-4573-417f-8034-cbc0c6886e38" providerId="AD" clId="Web-{2DCB4291-82A4-576F-4268-6FD00F3C6CD0}"/>
    <pc:docChg chg="modSld">
      <pc:chgData name="Venkatesh Kakumani (2025 Intern)" userId="S::venkatesh.kakumani@enhisecure.com::0c948403-4573-417f-8034-cbc0c6886e38" providerId="AD" clId="Web-{2DCB4291-82A4-576F-4268-6FD00F3C6CD0}" dt="2025-05-28T05:45:11.901" v="33"/>
      <pc:docMkLst>
        <pc:docMk/>
      </pc:docMkLst>
      <pc:sldChg chg="modTransition">
        <pc:chgData name="Venkatesh Kakumani (2025 Intern)" userId="S::venkatesh.kakumani@enhisecure.com::0c948403-4573-417f-8034-cbc0c6886e38" providerId="AD" clId="Web-{2DCB4291-82A4-576F-4268-6FD00F3C6CD0}" dt="2025-05-28T05:35:25.799" v="0"/>
        <pc:sldMkLst>
          <pc:docMk/>
          <pc:sldMk cId="406251747" sldId="256"/>
        </pc:sldMkLst>
      </pc:sldChg>
      <pc:sldChg chg="modTransition">
        <pc:chgData name="Venkatesh Kakumani (2025 Intern)" userId="S::venkatesh.kakumani@enhisecure.com::0c948403-4573-417f-8034-cbc0c6886e38" providerId="AD" clId="Web-{2DCB4291-82A4-576F-4268-6FD00F3C6CD0}" dt="2025-05-28T05:35:25.814" v="1"/>
        <pc:sldMkLst>
          <pc:docMk/>
          <pc:sldMk cId="410169380" sldId="257"/>
        </pc:sldMkLst>
      </pc:sldChg>
      <pc:sldChg chg="modTransition">
        <pc:chgData name="Venkatesh Kakumani (2025 Intern)" userId="S::venkatesh.kakumani@enhisecure.com::0c948403-4573-417f-8034-cbc0c6886e38" providerId="AD" clId="Web-{2DCB4291-82A4-576F-4268-6FD00F3C6CD0}" dt="2025-05-28T05:35:25.814" v="11"/>
        <pc:sldMkLst>
          <pc:docMk/>
          <pc:sldMk cId="681090214" sldId="265"/>
        </pc:sldMkLst>
      </pc:sldChg>
      <pc:sldChg chg="addSp delSp modSp modTransition">
        <pc:chgData name="Venkatesh Kakumani (2025 Intern)" userId="S::venkatesh.kakumani@enhisecure.com::0c948403-4573-417f-8034-cbc0c6886e38" providerId="AD" clId="Web-{2DCB4291-82A4-576F-4268-6FD00F3C6CD0}" dt="2025-05-28T05:42:22.664" v="31" actId="1076"/>
        <pc:sldMkLst>
          <pc:docMk/>
          <pc:sldMk cId="4113996701" sldId="267"/>
        </pc:sldMkLst>
        <pc:picChg chg="add mod">
          <ac:chgData name="Venkatesh Kakumani (2025 Intern)" userId="S::venkatesh.kakumani@enhisecure.com::0c948403-4573-417f-8034-cbc0c6886e38" providerId="AD" clId="Web-{2DCB4291-82A4-576F-4268-6FD00F3C6CD0}" dt="2025-05-28T05:42:22.664" v="31" actId="1076"/>
          <ac:picMkLst>
            <pc:docMk/>
            <pc:sldMk cId="4113996701" sldId="267"/>
            <ac:picMk id="2" creationId="{58198E8D-DDED-385D-8CA2-4E90F648DE02}"/>
          </ac:picMkLst>
        </pc:picChg>
        <pc:picChg chg="del">
          <ac:chgData name="Venkatesh Kakumani (2025 Intern)" userId="S::venkatesh.kakumani@enhisecure.com::0c948403-4573-417f-8034-cbc0c6886e38" providerId="AD" clId="Web-{2DCB4291-82A4-576F-4268-6FD00F3C6CD0}" dt="2025-05-28T05:41:57.257" v="26"/>
          <ac:picMkLst>
            <pc:docMk/>
            <pc:sldMk cId="4113996701" sldId="267"/>
            <ac:picMk id="5" creationId="{17D143EA-036C-DA62-3498-38A8F1C352CB}"/>
          </ac:picMkLst>
        </pc:picChg>
      </pc:sldChg>
      <pc:sldChg chg="modTransition">
        <pc:chgData name="Venkatesh Kakumani (2025 Intern)" userId="S::venkatesh.kakumani@enhisecure.com::0c948403-4573-417f-8034-cbc0c6886e38" providerId="AD" clId="Web-{2DCB4291-82A4-576F-4268-6FD00F3C6CD0}" dt="2025-05-28T05:35:25.814" v="8"/>
        <pc:sldMkLst>
          <pc:docMk/>
          <pc:sldMk cId="2107036565" sldId="268"/>
        </pc:sldMkLst>
      </pc:sldChg>
      <pc:sldChg chg="addSp delSp modSp modTransition">
        <pc:chgData name="Venkatesh Kakumani (2025 Intern)" userId="S::venkatesh.kakumani@enhisecure.com::0c948403-4573-417f-8034-cbc0c6886e38" providerId="AD" clId="Web-{2DCB4291-82A4-576F-4268-6FD00F3C6CD0}" dt="2025-05-28T05:37:39.597" v="24"/>
        <pc:sldMkLst>
          <pc:docMk/>
          <pc:sldMk cId="729629155" sldId="269"/>
        </pc:sldMkLst>
        <pc:spChg chg="mod">
          <ac:chgData name="Venkatesh Kakumani (2025 Intern)" userId="S::venkatesh.kakumani@enhisecure.com::0c948403-4573-417f-8034-cbc0c6886e38" providerId="AD" clId="Web-{2DCB4291-82A4-576F-4268-6FD00F3C6CD0}" dt="2025-05-28T05:37:39.441" v="23"/>
          <ac:spMkLst>
            <pc:docMk/>
            <pc:sldMk cId="729629155" sldId="269"/>
            <ac:spMk id="24" creationId="{9228552E-C8B1-4A80-8448-0787CE0FC704}"/>
          </ac:spMkLst>
        </pc:spChg>
        <pc:graphicFrameChg chg="add del modGraphic">
          <ac:chgData name="Venkatesh Kakumani (2025 Intern)" userId="S::venkatesh.kakumani@enhisecure.com::0c948403-4573-417f-8034-cbc0c6886e38" providerId="AD" clId="Web-{2DCB4291-82A4-576F-4268-6FD00F3C6CD0}" dt="2025-05-28T05:37:12.472" v="18"/>
          <ac:graphicFrameMkLst>
            <pc:docMk/>
            <pc:sldMk cId="729629155" sldId="269"/>
            <ac:graphicFrameMk id="26" creationId="{BB6EF244-991A-5742-FF05-B55F49818E72}"/>
          </ac:graphicFrameMkLst>
        </pc:graphicFrameChg>
        <pc:picChg chg="mod">
          <ac:chgData name="Venkatesh Kakumani (2025 Intern)" userId="S::venkatesh.kakumani@enhisecure.com::0c948403-4573-417f-8034-cbc0c6886e38" providerId="AD" clId="Web-{2DCB4291-82A4-576F-4268-6FD00F3C6CD0}" dt="2025-05-28T05:37:39.597" v="24"/>
          <ac:picMkLst>
            <pc:docMk/>
            <pc:sldMk cId="729629155" sldId="269"/>
            <ac:picMk id="5" creationId="{7A834999-E01E-CA9F-137E-22AFFAF76C2C}"/>
          </ac:picMkLst>
        </pc:picChg>
      </pc:sldChg>
      <pc:sldChg chg="modTransition addAnim modAnim">
        <pc:chgData name="Venkatesh Kakumani (2025 Intern)" userId="S::venkatesh.kakumani@enhisecure.com::0c948403-4573-417f-8034-cbc0c6886e38" providerId="AD" clId="Web-{2DCB4291-82A4-576F-4268-6FD00F3C6CD0}" dt="2025-05-28T05:45:11.901" v="33"/>
        <pc:sldMkLst>
          <pc:docMk/>
          <pc:sldMk cId="2410567935" sldId="270"/>
        </pc:sldMkLst>
      </pc:sldChg>
      <pc:sldChg chg="modTransition">
        <pc:chgData name="Venkatesh Kakumani (2025 Intern)" userId="S::venkatesh.kakumani@enhisecure.com::0c948403-4573-417f-8034-cbc0c6886e38" providerId="AD" clId="Web-{2DCB4291-82A4-576F-4268-6FD00F3C6CD0}" dt="2025-05-28T05:35:25.814" v="4"/>
        <pc:sldMkLst>
          <pc:docMk/>
          <pc:sldMk cId="3001329501" sldId="271"/>
        </pc:sldMkLst>
      </pc:sldChg>
      <pc:sldChg chg="modTransition">
        <pc:chgData name="Venkatesh Kakumani (2025 Intern)" userId="S::venkatesh.kakumani@enhisecure.com::0c948403-4573-417f-8034-cbc0c6886e38" providerId="AD" clId="Web-{2DCB4291-82A4-576F-4268-6FD00F3C6CD0}" dt="2025-05-28T05:35:25.814" v="5"/>
        <pc:sldMkLst>
          <pc:docMk/>
          <pc:sldMk cId="489560361" sldId="274"/>
        </pc:sldMkLst>
      </pc:sldChg>
      <pc:sldChg chg="modTransition">
        <pc:chgData name="Venkatesh Kakumani (2025 Intern)" userId="S::venkatesh.kakumani@enhisecure.com::0c948403-4573-417f-8034-cbc0c6886e38" providerId="AD" clId="Web-{2DCB4291-82A4-576F-4268-6FD00F3C6CD0}" dt="2025-05-28T05:35:25.814" v="6"/>
        <pc:sldMkLst>
          <pc:docMk/>
          <pc:sldMk cId="3384434981" sldId="275"/>
        </pc:sldMkLst>
      </pc:sldChg>
      <pc:sldChg chg="modTransition">
        <pc:chgData name="Venkatesh Kakumani (2025 Intern)" userId="S::venkatesh.kakumani@enhisecure.com::0c948403-4573-417f-8034-cbc0c6886e38" providerId="AD" clId="Web-{2DCB4291-82A4-576F-4268-6FD00F3C6CD0}" dt="2025-05-28T05:35:25.814" v="10"/>
        <pc:sldMkLst>
          <pc:docMk/>
          <pc:sldMk cId="2730798171" sldId="277"/>
        </pc:sldMkLst>
      </pc:sldChg>
      <pc:sldChg chg="modTransition">
        <pc:chgData name="Venkatesh Kakumani (2025 Intern)" userId="S::venkatesh.kakumani@enhisecure.com::0c948403-4573-417f-8034-cbc0c6886e38" providerId="AD" clId="Web-{2DCB4291-82A4-576F-4268-6FD00F3C6CD0}" dt="2025-05-28T05:35:25.814" v="9"/>
        <pc:sldMkLst>
          <pc:docMk/>
          <pc:sldMk cId="3667129212" sldId="278"/>
        </pc:sldMkLst>
      </pc:sldChg>
    </pc:docChg>
  </pc:docChgLst>
  <pc:docChgLst>
    <pc:chgData name="Simhadri Kavali (2025 Intern)" userId="S::simhadri.kavali@enhisecure.com::0fa68a99-1b2a-40ec-bc45-ff93fc125d14" providerId="AD" clId="Web-{0FD41EEC-A0E3-A8EC-7B6F-CC74BFC5CBF0}"/>
    <pc:docChg chg="modSld">
      <pc:chgData name="Simhadri Kavali (2025 Intern)" userId="S::simhadri.kavali@enhisecure.com::0fa68a99-1b2a-40ec-bc45-ff93fc125d14" providerId="AD" clId="Web-{0FD41EEC-A0E3-A8EC-7B6F-CC74BFC5CBF0}" dt="2025-05-02T05:53:24.329" v="1" actId="20577"/>
      <pc:docMkLst>
        <pc:docMk/>
      </pc:docMkLst>
      <pc:sldChg chg="modSp">
        <pc:chgData name="Simhadri Kavali (2025 Intern)" userId="S::simhadri.kavali@enhisecure.com::0fa68a99-1b2a-40ec-bc45-ff93fc125d14" providerId="AD" clId="Web-{0FD41EEC-A0E3-A8EC-7B6F-CC74BFC5CBF0}" dt="2025-05-02T05:53:24.329" v="1" actId="20577"/>
        <pc:sldMkLst>
          <pc:docMk/>
          <pc:sldMk cId="681090214" sldId="265"/>
        </pc:sldMkLst>
        <pc:spChg chg="mod">
          <ac:chgData name="Simhadri Kavali (2025 Intern)" userId="S::simhadri.kavali@enhisecure.com::0fa68a99-1b2a-40ec-bc45-ff93fc125d14" providerId="AD" clId="Web-{0FD41EEC-A0E3-A8EC-7B6F-CC74BFC5CBF0}" dt="2025-05-02T05:53:24.329" v="1" actId="20577"/>
          <ac:spMkLst>
            <pc:docMk/>
            <pc:sldMk cId="681090214" sldId="265"/>
            <ac:spMk id="2" creationId="{D5252014-B6D7-538B-BDC4-F9E1D1861C62}"/>
          </ac:spMkLst>
        </pc:spChg>
      </pc:sldChg>
    </pc:docChg>
  </pc:docChgLst>
  <pc:docChgLst>
    <pc:chgData name="Simhadri Kavali (2025 Intern)" userId="S::simhadri.kavali@enhisecure.com::0fa68a99-1b2a-40ec-bc45-ff93fc125d14" providerId="AD" clId="Web-{AFBF76C7-D538-5B7A-991C-07F474863960}"/>
    <pc:docChg chg="modSld">
      <pc:chgData name="Simhadri Kavali (2025 Intern)" userId="S::simhadri.kavali@enhisecure.com::0fa68a99-1b2a-40ec-bc45-ff93fc125d14" providerId="AD" clId="Web-{AFBF76C7-D538-5B7A-991C-07F474863960}" dt="2025-05-22T06:41:49.361" v="6" actId="14100"/>
      <pc:docMkLst>
        <pc:docMk/>
      </pc:docMkLst>
      <pc:sldChg chg="modSp">
        <pc:chgData name="Simhadri Kavali (2025 Intern)" userId="S::simhadri.kavali@enhisecure.com::0fa68a99-1b2a-40ec-bc45-ff93fc125d14" providerId="AD" clId="Web-{AFBF76C7-D538-5B7A-991C-07F474863960}" dt="2025-05-22T06:41:49.361" v="6" actId="14100"/>
        <pc:sldMkLst>
          <pc:docMk/>
          <pc:sldMk cId="3927605900" sldId="261"/>
        </pc:sldMkLst>
        <pc:graphicFrameChg chg="mod">
          <ac:chgData name="Simhadri Kavali (2025 Intern)" userId="S::simhadri.kavali@enhisecure.com::0fa68a99-1b2a-40ec-bc45-ff93fc125d14" providerId="AD" clId="Web-{AFBF76C7-D538-5B7A-991C-07F474863960}" dt="2025-05-22T06:41:49.361" v="6" actId="14100"/>
          <ac:graphicFrameMkLst>
            <pc:docMk/>
            <pc:sldMk cId="3927605900" sldId="261"/>
            <ac:graphicFrameMk id="65" creationId="{F0D31CA5-1309-8450-3098-9E928576FAEB}"/>
          </ac:graphicFrameMkLst>
        </pc:graphicFrameChg>
      </pc:sldChg>
      <pc:sldChg chg="modSp">
        <pc:chgData name="Simhadri Kavali (2025 Intern)" userId="S::simhadri.kavali@enhisecure.com::0fa68a99-1b2a-40ec-bc45-ff93fc125d14" providerId="AD" clId="Web-{AFBF76C7-D538-5B7A-991C-07F474863960}" dt="2025-05-22T06:30:22.132" v="0"/>
        <pc:sldMkLst>
          <pc:docMk/>
          <pc:sldMk cId="2394984261" sldId="266"/>
        </pc:sldMkLst>
        <pc:graphicFrameChg chg="modGraphic">
          <ac:chgData name="Simhadri Kavali (2025 Intern)" userId="S::simhadri.kavali@enhisecure.com::0fa68a99-1b2a-40ec-bc45-ff93fc125d14" providerId="AD" clId="Web-{AFBF76C7-D538-5B7A-991C-07F474863960}" dt="2025-05-22T06:30:22.132" v="0"/>
          <ac:graphicFrameMkLst>
            <pc:docMk/>
            <pc:sldMk cId="2394984261" sldId="266"/>
            <ac:graphicFrameMk id="748" creationId="{1CC989DD-7662-E39F-F64F-6616FCB5AF62}"/>
          </ac:graphicFrameMkLst>
        </pc:graphicFrameChg>
      </pc:sldChg>
    </pc:docChg>
  </pc:docChgLst>
  <pc:docChgLst>
    <pc:chgData name="Venkatesh Kakumani (2025 Intern)" userId="S::venkatesh.kakumani@enhisecure.com::0c948403-4573-417f-8034-cbc0c6886e38" providerId="AD" clId="Web-{857ABD37-3B61-039B-BC75-85637936B091}"/>
    <pc:docChg chg="modSld">
      <pc:chgData name="Venkatesh Kakumani (2025 Intern)" userId="S::venkatesh.kakumani@enhisecure.com::0c948403-4573-417f-8034-cbc0c6886e38" providerId="AD" clId="Web-{857ABD37-3B61-039B-BC75-85637936B091}" dt="2025-05-28T05:54:40.341" v="10"/>
      <pc:docMkLst>
        <pc:docMk/>
      </pc:docMkLst>
      <pc:sldChg chg="addAnim delAnim modAnim">
        <pc:chgData name="Venkatesh Kakumani (2025 Intern)" userId="S::venkatesh.kakumani@enhisecure.com::0c948403-4573-417f-8034-cbc0c6886e38" providerId="AD" clId="Web-{857ABD37-3B61-039B-BC75-85637936B091}" dt="2025-05-28T05:54:40.341" v="10"/>
        <pc:sldMkLst>
          <pc:docMk/>
          <pc:sldMk cId="2410567935" sldId="270"/>
        </pc:sldMkLst>
      </pc:sldChg>
    </pc:docChg>
  </pc:docChgLst>
  <pc:docChgLst>
    <pc:chgData name="Simhadri Kavali (2025 Intern)" userId="S::simhadri.kavali@enhisecure.com::0fa68a99-1b2a-40ec-bc45-ff93fc125d14" providerId="AD" clId="Web-{E1D7C08C-EBDB-6D63-4BB3-91010B07D683}"/>
    <pc:docChg chg="modSld">
      <pc:chgData name="Simhadri Kavali (2025 Intern)" userId="S::simhadri.kavali@enhisecure.com::0fa68a99-1b2a-40ec-bc45-ff93fc125d14" providerId="AD" clId="Web-{E1D7C08C-EBDB-6D63-4BB3-91010B07D683}" dt="2025-05-05T12:22:10.790" v="2" actId="14100"/>
      <pc:docMkLst>
        <pc:docMk/>
      </pc:docMkLst>
      <pc:sldChg chg="modSp">
        <pc:chgData name="Simhadri Kavali (2025 Intern)" userId="S::simhadri.kavali@enhisecure.com::0fa68a99-1b2a-40ec-bc45-ff93fc125d14" providerId="AD" clId="Web-{E1D7C08C-EBDB-6D63-4BB3-91010B07D683}" dt="2025-05-05T12:22:10.790" v="2" actId="14100"/>
        <pc:sldMkLst>
          <pc:docMk/>
          <pc:sldMk cId="681090214" sldId="265"/>
        </pc:sldMkLst>
        <pc:picChg chg="mod">
          <ac:chgData name="Simhadri Kavali (2025 Intern)" userId="S::simhadri.kavali@enhisecure.com::0fa68a99-1b2a-40ec-bc45-ff93fc125d14" providerId="AD" clId="Web-{E1D7C08C-EBDB-6D63-4BB3-91010B07D683}" dt="2025-05-05T12:22:10.790" v="2" actId="14100"/>
          <ac:picMkLst>
            <pc:docMk/>
            <pc:sldMk cId="681090214" sldId="265"/>
            <ac:picMk id="5" creationId="{CEE58BFD-2953-E48D-5731-1B46C996290F}"/>
          </ac:picMkLst>
        </pc:picChg>
      </pc:sldChg>
    </pc:docChg>
  </pc:docChgLst>
  <pc:docChgLst>
    <pc:chgData name="Simhadri Kavali (2025 Intern)" userId="S::simhadri.kavali@enhisecure.com::0fa68a99-1b2a-40ec-bc45-ff93fc125d14" providerId="AD" clId="Web-{85E494AB-541C-47FF-F25F-210502820B01}"/>
    <pc:docChg chg="addSld modSld">
      <pc:chgData name="Simhadri Kavali (2025 Intern)" userId="S::simhadri.kavali@enhisecure.com::0fa68a99-1b2a-40ec-bc45-ff93fc125d14" providerId="AD" clId="Web-{85E494AB-541C-47FF-F25F-210502820B01}" dt="2025-03-28T06:44:27.710" v="500"/>
      <pc:docMkLst>
        <pc:docMk/>
      </pc:docMkLst>
      <pc:sldChg chg="addSp delSp modSp mod modTransition setBg addAnim delAnim modAnim setClrOvrMap">
        <pc:chgData name="Simhadri Kavali (2025 Intern)" userId="S::simhadri.kavali@enhisecure.com::0fa68a99-1b2a-40ec-bc45-ff93fc125d14" providerId="AD" clId="Web-{85E494AB-541C-47FF-F25F-210502820B01}" dt="2025-03-28T06:44:27.710" v="500"/>
        <pc:sldMkLst>
          <pc:docMk/>
          <pc:sldMk cId="406251747" sldId="256"/>
        </pc:sldMkLst>
        <pc:spChg chg="mod">
          <ac:chgData name="Simhadri Kavali (2025 Intern)" userId="S::simhadri.kavali@enhisecure.com::0fa68a99-1b2a-40ec-bc45-ff93fc125d14" providerId="AD" clId="Web-{85E494AB-541C-47FF-F25F-210502820B01}" dt="2025-03-28T06:44:18.757" v="497" actId="1076"/>
          <ac:spMkLst>
            <pc:docMk/>
            <pc:sldMk cId="406251747" sldId="256"/>
            <ac:spMk id="2" creationId="{7692FDC6-BBC3-49A1-ACEC-264E37CD09E9}"/>
          </ac:spMkLst>
        </pc:spChg>
        <pc:spChg chg="mod">
          <ac:chgData name="Simhadri Kavali (2025 Intern)" userId="S::simhadri.kavali@enhisecure.com::0fa68a99-1b2a-40ec-bc45-ff93fc125d14" providerId="AD" clId="Web-{85E494AB-541C-47FF-F25F-210502820B01}" dt="2025-03-28T06:44:16.210" v="496" actId="1076"/>
          <ac:spMkLst>
            <pc:docMk/>
            <pc:sldMk cId="406251747" sldId="256"/>
            <ac:spMk id="4" creationId="{6046BBFA-96FD-4180-9A16-4F149A6726BE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5:20.360" v="124"/>
          <ac:spMkLst>
            <pc:docMk/>
            <pc:sldMk cId="406251747" sldId="256"/>
            <ac:spMk id="9" creationId="{787F4F1C-8D3D-4EC1-B72D-A0470A5A08B8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4:43.626" v="107"/>
          <ac:spMkLst>
            <pc:docMk/>
            <pc:sldMk cId="406251747" sldId="256"/>
            <ac:spMk id="22" creationId="{6CCA5F87-1D1E-45CB-8D83-FC7EEFAD9935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4:43.626" v="107"/>
          <ac:spMkLst>
            <pc:docMk/>
            <pc:sldMk cId="406251747" sldId="256"/>
            <ac:spMk id="24" creationId="{7CCFC2C6-6238-4A2F-93DE-2ADF74AF635E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4:43.626" v="107"/>
          <ac:spMkLst>
            <pc:docMk/>
            <pc:sldMk cId="406251747" sldId="256"/>
            <ac:spMk id="26" creationId="{AF2F604E-43BE-4DC3-B983-E071523364F8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4:43.626" v="107"/>
          <ac:spMkLst>
            <pc:docMk/>
            <pc:sldMk cId="406251747" sldId="256"/>
            <ac:spMk id="28" creationId="{08C9B587-E65E-4B52-B37C-ABEBB6E87928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4:50.626" v="109"/>
          <ac:spMkLst>
            <pc:docMk/>
            <pc:sldMk cId="406251747" sldId="256"/>
            <ac:spMk id="30" creationId="{4D4677D2-D5AC-4CF9-9EED-2B89D0A1C212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4:50.626" v="109"/>
          <ac:spMkLst>
            <pc:docMk/>
            <pc:sldMk cId="406251747" sldId="256"/>
            <ac:spMk id="31" creationId="{C6D54F7E-825A-4BBA-815F-35CCA8B97786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4:59.501" v="111"/>
          <ac:spMkLst>
            <pc:docMk/>
            <pc:sldMk cId="406251747" sldId="256"/>
            <ac:spMk id="33" creationId="{0671A8AE-40A1-4631-A6B8-581AFF065482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4:59.501" v="111"/>
          <ac:spMkLst>
            <pc:docMk/>
            <pc:sldMk cId="406251747" sldId="256"/>
            <ac:spMk id="34" creationId="{AB58EF07-17C2-48CF-ABB0-EEF1F17CB8F0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4:59.501" v="111"/>
          <ac:spMkLst>
            <pc:docMk/>
            <pc:sldMk cId="406251747" sldId="256"/>
            <ac:spMk id="35" creationId="{AF2F604E-43BE-4DC3-B983-E071523364F8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4:59.501" v="111"/>
          <ac:spMkLst>
            <pc:docMk/>
            <pc:sldMk cId="406251747" sldId="256"/>
            <ac:spMk id="36" creationId="{08C9B587-E65E-4B52-B37C-ABEBB6E87928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5:02.110" v="113"/>
          <ac:spMkLst>
            <pc:docMk/>
            <pc:sldMk cId="406251747" sldId="256"/>
            <ac:spMk id="38" creationId="{71B2258F-86CA-4D4D-8270-BC05FCDEBFB3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5:04.610" v="115"/>
          <ac:spMkLst>
            <pc:docMk/>
            <pc:sldMk cId="406251747" sldId="256"/>
            <ac:spMk id="40" creationId="{C1DD1A8A-57D5-4A81-AD04-532B043C5611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5:04.610" v="115"/>
          <ac:spMkLst>
            <pc:docMk/>
            <pc:sldMk cId="406251747" sldId="256"/>
            <ac:spMk id="41" creationId="{007891EC-4501-44ED-A8C8-B11B6DB767AB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5:07.267" v="117"/>
          <ac:spMkLst>
            <pc:docMk/>
            <pc:sldMk cId="406251747" sldId="256"/>
            <ac:spMk id="43" creationId="{657F69E0-C4B0-4BEC-A689-4F8D877F05D4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5:07.267" v="117"/>
          <ac:spMkLst>
            <pc:docMk/>
            <pc:sldMk cId="406251747" sldId="256"/>
            <ac:spMk id="44" creationId="{9F6380B4-6A1C-481E-8408-B4E6C75B9B81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5:11.454" v="119"/>
          <ac:spMkLst>
            <pc:docMk/>
            <pc:sldMk cId="406251747" sldId="256"/>
            <ac:spMk id="46" creationId="{4D4677D2-D5AC-4CF9-9EED-2B89D0A1C212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5:11.454" v="119"/>
          <ac:spMkLst>
            <pc:docMk/>
            <pc:sldMk cId="406251747" sldId="256"/>
            <ac:spMk id="47" creationId="{C6D54F7E-825A-4BBA-815F-35CCA8B97786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5:16.345" v="121"/>
          <ac:spMkLst>
            <pc:docMk/>
            <pc:sldMk cId="406251747" sldId="256"/>
            <ac:spMk id="49" creationId="{526E0BFB-CDF1-4990-8C11-AC849311E0A8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5:16.345" v="121"/>
          <ac:spMkLst>
            <pc:docMk/>
            <pc:sldMk cId="406251747" sldId="256"/>
            <ac:spMk id="50" creationId="{6069A1F8-9BEB-4786-9694-FC48B2D75D21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5:16.345" v="121"/>
          <ac:spMkLst>
            <pc:docMk/>
            <pc:sldMk cId="406251747" sldId="256"/>
            <ac:spMk id="51" creationId="{AF2F604E-43BE-4DC3-B983-E071523364F8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5:16.345" v="121"/>
          <ac:spMkLst>
            <pc:docMk/>
            <pc:sldMk cId="406251747" sldId="256"/>
            <ac:spMk id="52" creationId="{08C9B587-E65E-4B52-B37C-ABEBB6E87928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5:20.345" v="123"/>
          <ac:spMkLst>
            <pc:docMk/>
            <pc:sldMk cId="406251747" sldId="256"/>
            <ac:spMk id="54" creationId="{22A397E7-BF60-45B2-84C7-B074B76C37A7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5:20.345" v="123"/>
          <ac:spMkLst>
            <pc:docMk/>
            <pc:sldMk cId="406251747" sldId="256"/>
            <ac:spMk id="55" creationId="{890DEF05-784E-4B61-89E4-04C4ECF4E5A0}"/>
          </ac:spMkLst>
        </pc:spChg>
        <pc:spChg chg="add">
          <ac:chgData name="Simhadri Kavali (2025 Intern)" userId="S::simhadri.kavali@enhisecure.com::0fa68a99-1b2a-40ec-bc45-ff93fc125d14" providerId="AD" clId="Web-{85E494AB-541C-47FF-F25F-210502820B01}" dt="2025-03-28T06:05:20.360" v="124"/>
          <ac:spMkLst>
            <pc:docMk/>
            <pc:sldMk cId="406251747" sldId="256"/>
            <ac:spMk id="58" creationId="{ECC07320-C2CA-4E29-8481-9D9E143C7788}"/>
          </ac:spMkLst>
        </pc:spChg>
        <pc:spChg chg="add">
          <ac:chgData name="Simhadri Kavali (2025 Intern)" userId="S::simhadri.kavali@enhisecure.com::0fa68a99-1b2a-40ec-bc45-ff93fc125d14" providerId="AD" clId="Web-{85E494AB-541C-47FF-F25F-210502820B01}" dt="2025-03-28T06:05:20.360" v="124"/>
          <ac:spMkLst>
            <pc:docMk/>
            <pc:sldMk cId="406251747" sldId="256"/>
            <ac:spMk id="59" creationId="{178FB36B-5BFE-42CA-BC60-1115E0D95EEC}"/>
          </ac:spMkLst>
        </pc:spChg>
        <pc:grpChg chg="add del">
          <ac:chgData name="Simhadri Kavali (2025 Intern)" userId="S::simhadri.kavali@enhisecure.com::0fa68a99-1b2a-40ec-bc45-ff93fc125d14" providerId="AD" clId="Web-{85E494AB-541C-47FF-F25F-210502820B01}" dt="2025-03-28T06:05:20.360" v="124"/>
          <ac:grpSpMkLst>
            <pc:docMk/>
            <pc:sldMk cId="406251747" sldId="256"/>
            <ac:grpSpMk id="11" creationId="{D1E3DD61-64DB-46AD-B249-E273CD86B051}"/>
          </ac:grpSpMkLst>
        </pc:grpChg>
        <pc:picChg chg="add mod ord">
          <ac:chgData name="Simhadri Kavali (2025 Intern)" userId="S::simhadri.kavali@enhisecure.com::0fa68a99-1b2a-40ec-bc45-ff93fc125d14" providerId="AD" clId="Web-{85E494AB-541C-47FF-F25F-210502820B01}" dt="2025-03-28T06:05:20.360" v="124"/>
          <ac:picMkLst>
            <pc:docMk/>
            <pc:sldMk cId="406251747" sldId="256"/>
            <ac:picMk id="5" creationId="{D741EAC6-9912-5AC7-F861-C97F59088D3D}"/>
          </ac:picMkLst>
        </pc:picChg>
        <pc:cxnChg chg="add del">
          <ac:chgData name="Simhadri Kavali (2025 Intern)" userId="S::simhadri.kavali@enhisecure.com::0fa68a99-1b2a-40ec-bc45-ff93fc125d14" providerId="AD" clId="Web-{85E494AB-541C-47FF-F25F-210502820B01}" dt="2025-03-28T06:05:20.345" v="123"/>
          <ac:cxnSpMkLst>
            <pc:docMk/>
            <pc:sldMk cId="406251747" sldId="256"/>
            <ac:cxnSpMk id="56" creationId="{C41BAEC7-F7B0-4224-8B18-8F74B7D87F0B}"/>
          </ac:cxnSpMkLst>
        </pc:cxnChg>
      </pc:sldChg>
      <pc:sldChg chg="addSp delSp modSp">
        <pc:chgData name="Simhadri Kavali (2025 Intern)" userId="S::simhadri.kavali@enhisecure.com::0fa68a99-1b2a-40ec-bc45-ff93fc125d14" providerId="AD" clId="Web-{85E494AB-541C-47FF-F25F-210502820B01}" dt="2025-03-28T06:37:14" v="464" actId="20577"/>
        <pc:sldMkLst>
          <pc:docMk/>
          <pc:sldMk cId="410169380" sldId="257"/>
        </pc:sldMkLst>
        <pc:spChg chg="mod ord">
          <ac:chgData name="Simhadri Kavali (2025 Intern)" userId="S::simhadri.kavali@enhisecure.com::0fa68a99-1b2a-40ec-bc45-ff93fc125d14" providerId="AD" clId="Web-{85E494AB-541C-47FF-F25F-210502820B01}" dt="2025-03-28T06:36:43.547" v="458" actId="20577"/>
          <ac:spMkLst>
            <pc:docMk/>
            <pc:sldMk cId="410169380" sldId="257"/>
            <ac:spMk id="6" creationId="{428B170C-F58C-4722-90E7-F14E2738DE5A}"/>
          </ac:spMkLst>
        </pc:spChg>
        <pc:spChg chg="mod">
          <ac:chgData name="Simhadri Kavali (2025 Intern)" userId="S::simhadri.kavali@enhisecure.com::0fa68a99-1b2a-40ec-bc45-ff93fc125d14" providerId="AD" clId="Web-{85E494AB-541C-47FF-F25F-210502820B01}" dt="2025-03-28T06:37:14" v="464" actId="20577"/>
          <ac:spMkLst>
            <pc:docMk/>
            <pc:sldMk cId="410169380" sldId="257"/>
            <ac:spMk id="8" creationId="{5C9DFE4C-54A4-47A0-A3DA-00D4E5CAD752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5:44.705" v="130"/>
          <ac:spMkLst>
            <pc:docMk/>
            <pc:sldMk cId="410169380" sldId="257"/>
            <ac:spMk id="1028" creationId="{327D73B4-9F5C-4A64-A179-51B9500CB8B5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5:44.705" v="131"/>
          <ac:spMkLst>
            <pc:docMk/>
            <pc:sldMk cId="410169380" sldId="257"/>
            <ac:spMk id="1029" creationId="{C1F06963-6374-4B48-844F-071A9BAAAE02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5:44.705" v="131"/>
          <ac:spMkLst>
            <pc:docMk/>
            <pc:sldMk cId="410169380" sldId="257"/>
            <ac:spMk id="1030" creationId="{6CB927A4-E432-4310-9CD5-E89FF5063179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5:44.705" v="131"/>
          <ac:spMkLst>
            <pc:docMk/>
            <pc:sldMk cId="410169380" sldId="257"/>
            <ac:spMk id="1032" creationId="{1453BF6C-B012-48B7-B4E8-6D7AC7C27D02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5:44.705" v="131"/>
          <ac:spMkLst>
            <pc:docMk/>
            <pc:sldMk cId="410169380" sldId="257"/>
            <ac:spMk id="1034" creationId="{E3020543-B24B-4EC4-8FFC-8DD88EEA91A8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5:41.517" v="126"/>
          <ac:spMkLst>
            <pc:docMk/>
            <pc:sldMk cId="410169380" sldId="257"/>
            <ac:spMk id="1038" creationId="{9AA72BD9-2C5A-4EDC-931F-5AA08EACA0F3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5:41.517" v="126"/>
          <ac:spMkLst>
            <pc:docMk/>
            <pc:sldMk cId="410169380" sldId="257"/>
            <ac:spMk id="1040" creationId="{DD3981AC-7B61-4947-BCF3-F7AA7FA385B9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5:41.517" v="126"/>
          <ac:spMkLst>
            <pc:docMk/>
            <pc:sldMk cId="410169380" sldId="257"/>
            <ac:spMk id="1047" creationId="{7A5F0580-5EE9-419F-96EE-B6529EF6E7D0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5:43.861" v="128"/>
          <ac:spMkLst>
            <pc:docMk/>
            <pc:sldMk cId="410169380" sldId="257"/>
            <ac:spMk id="1049" creationId="{04812C46-200A-4DEB-A05E-3ED6C68C2387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5:43.861" v="128"/>
          <ac:spMkLst>
            <pc:docMk/>
            <pc:sldMk cId="410169380" sldId="257"/>
            <ac:spMk id="1050" creationId="{D1EA859B-E555-4109-94F3-6700E046E008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5:44.705" v="130"/>
          <ac:spMkLst>
            <pc:docMk/>
            <pc:sldMk cId="410169380" sldId="257"/>
            <ac:spMk id="1052" creationId="{23E547B5-89CF-4EC0-96DE-25771AED0799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5:44.705" v="130"/>
          <ac:spMkLst>
            <pc:docMk/>
            <pc:sldMk cId="410169380" sldId="257"/>
            <ac:spMk id="1053" creationId="{3F0B8CEB-8279-4E5E-A0CE-1FC9F71736F2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36:25.562" v="457"/>
          <ac:spMkLst>
            <pc:docMk/>
            <pc:sldMk cId="410169380" sldId="257"/>
            <ac:spMk id="1055" creationId="{327D73B4-9F5C-4A64-A179-51B9500CB8B5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36:25.562" v="457"/>
          <ac:spMkLst>
            <pc:docMk/>
            <pc:sldMk cId="410169380" sldId="257"/>
            <ac:spMk id="1056" creationId="{C1F06963-6374-4B48-844F-071A9BAAAE02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36:25.562" v="457"/>
          <ac:spMkLst>
            <pc:docMk/>
            <pc:sldMk cId="410169380" sldId="257"/>
            <ac:spMk id="1057" creationId="{6CB927A4-E432-4310-9CD5-E89FF5063179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36:25.562" v="457"/>
          <ac:spMkLst>
            <pc:docMk/>
            <pc:sldMk cId="410169380" sldId="257"/>
            <ac:spMk id="1058" creationId="{1453BF6C-B012-48B7-B4E8-6D7AC7C27D02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36:25.562" v="457"/>
          <ac:spMkLst>
            <pc:docMk/>
            <pc:sldMk cId="410169380" sldId="257"/>
            <ac:spMk id="1059" creationId="{E3020543-B24B-4EC4-8FFC-8DD88EEA91A8}"/>
          </ac:spMkLst>
        </pc:spChg>
        <pc:spChg chg="add">
          <ac:chgData name="Simhadri Kavali (2025 Intern)" userId="S::simhadri.kavali@enhisecure.com::0fa68a99-1b2a-40ec-bc45-ff93fc125d14" providerId="AD" clId="Web-{85E494AB-541C-47FF-F25F-210502820B01}" dt="2025-03-28T06:36:25.562" v="457"/>
          <ac:spMkLst>
            <pc:docMk/>
            <pc:sldMk cId="410169380" sldId="257"/>
            <ac:spMk id="1061" creationId="{B210AC1D-4063-4C6E-9528-FA9C4C0C18E6}"/>
          </ac:spMkLst>
        </pc:spChg>
        <pc:spChg chg="add">
          <ac:chgData name="Simhadri Kavali (2025 Intern)" userId="S::simhadri.kavali@enhisecure.com::0fa68a99-1b2a-40ec-bc45-ff93fc125d14" providerId="AD" clId="Web-{85E494AB-541C-47FF-F25F-210502820B01}" dt="2025-03-28T06:36:25.562" v="457"/>
          <ac:spMkLst>
            <pc:docMk/>
            <pc:sldMk cId="410169380" sldId="257"/>
            <ac:spMk id="1062" creationId="{02F8C595-E68C-4306-AED8-DC7826A0A506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36:12.765" v="456"/>
          <ac:spMkLst>
            <pc:docMk/>
            <pc:sldMk cId="410169380" sldId="257"/>
            <ac:spMk id="1064" creationId="{B210AC1D-4063-4C6E-9528-FA9C4C0C18E6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36:12.765" v="456"/>
          <ac:spMkLst>
            <pc:docMk/>
            <pc:sldMk cId="410169380" sldId="257"/>
            <ac:spMk id="1066" creationId="{02F8C595-E68C-4306-AED8-DC7826A0A506}"/>
          </ac:spMkLst>
        </pc:spChg>
        <pc:picChg chg="mod">
          <ac:chgData name="Simhadri Kavali (2025 Intern)" userId="S::simhadri.kavali@enhisecure.com::0fa68a99-1b2a-40ec-bc45-ff93fc125d14" providerId="AD" clId="Web-{85E494AB-541C-47FF-F25F-210502820B01}" dt="2025-03-28T06:36:25.562" v="457"/>
          <ac:picMkLst>
            <pc:docMk/>
            <pc:sldMk cId="410169380" sldId="257"/>
            <ac:picMk id="1026" creationId="{4096D1B7-1874-49B9-A8F2-B52F065588E3}"/>
          </ac:picMkLst>
        </pc:picChg>
      </pc:sldChg>
      <pc:sldChg chg="addSp delSp modSp">
        <pc:chgData name="Simhadri Kavali (2025 Intern)" userId="S::simhadri.kavali@enhisecure.com::0fa68a99-1b2a-40ec-bc45-ff93fc125d14" providerId="AD" clId="Web-{85E494AB-541C-47FF-F25F-210502820B01}" dt="2025-03-28T06:34:51.623" v="453"/>
        <pc:sldMkLst>
          <pc:docMk/>
          <pc:sldMk cId="2179516125" sldId="258"/>
        </pc:sldMkLst>
        <pc:spChg chg="mod ord">
          <ac:chgData name="Simhadri Kavali (2025 Intern)" userId="S::simhadri.kavali@enhisecure.com::0fa68a99-1b2a-40ec-bc45-ff93fc125d14" providerId="AD" clId="Web-{85E494AB-541C-47FF-F25F-210502820B01}" dt="2025-03-28T06:16:26.543" v="225" actId="20577"/>
          <ac:spMkLst>
            <pc:docMk/>
            <pc:sldMk cId="2179516125" sldId="258"/>
            <ac:spMk id="2" creationId="{4D5C2108-3AD4-468D-92FC-37EF0DA6C3E6}"/>
          </ac:spMkLst>
        </pc:spChg>
        <pc:spChg chg="add del mod">
          <ac:chgData name="Simhadri Kavali (2025 Intern)" userId="S::simhadri.kavali@enhisecure.com::0fa68a99-1b2a-40ec-bc45-ff93fc125d14" providerId="AD" clId="Web-{85E494AB-541C-47FF-F25F-210502820B01}" dt="2025-03-28T06:26:46.053" v="389" actId="14100"/>
          <ac:spMkLst>
            <pc:docMk/>
            <pc:sldMk cId="2179516125" sldId="258"/>
            <ac:spMk id="4" creationId="{3B78A0B4-5D25-4929-BE92-B6BDD34A2081}"/>
          </ac:spMkLst>
        </pc:spChg>
        <pc:spChg chg="add">
          <ac:chgData name="Simhadri Kavali (2025 Intern)" userId="S::simhadri.kavali@enhisecure.com::0fa68a99-1b2a-40ec-bc45-ff93fc125d14" providerId="AD" clId="Web-{85E494AB-541C-47FF-F25F-210502820B01}" dt="2025-03-28T06:15:55.386" v="223"/>
          <ac:spMkLst>
            <pc:docMk/>
            <pc:sldMk cId="2179516125" sldId="258"/>
            <ac:spMk id="15" creationId="{04812C46-200A-4DEB-A05E-3ED6C68C2387}"/>
          </ac:spMkLst>
        </pc:spChg>
        <pc:spChg chg="add">
          <ac:chgData name="Simhadri Kavali (2025 Intern)" userId="S::simhadri.kavali@enhisecure.com::0fa68a99-1b2a-40ec-bc45-ff93fc125d14" providerId="AD" clId="Web-{85E494AB-541C-47FF-F25F-210502820B01}" dt="2025-03-28T06:15:55.386" v="223"/>
          <ac:spMkLst>
            <pc:docMk/>
            <pc:sldMk cId="2179516125" sldId="258"/>
            <ac:spMk id="17" creationId="{D1EA859B-E555-4109-94F3-6700E046E008}"/>
          </ac:spMkLst>
        </pc:spChg>
        <pc:spChg chg="add del mod">
          <ac:chgData name="Simhadri Kavali (2025 Intern)" userId="S::simhadri.kavali@enhisecure.com::0fa68a99-1b2a-40ec-bc45-ff93fc125d14" providerId="AD" clId="Web-{85E494AB-541C-47FF-F25F-210502820B01}" dt="2025-03-28T06:34:51.623" v="453"/>
          <ac:spMkLst>
            <pc:docMk/>
            <pc:sldMk cId="2179516125" sldId="258"/>
            <ac:spMk id="23" creationId="{518B91AB-29B6-0EF9-4A40-8A2F9F5CA96E}"/>
          </ac:spMkLst>
        </pc:spChg>
        <pc:graphicFrameChg chg="add del">
          <ac:chgData name="Simhadri Kavali (2025 Intern)" userId="S::simhadri.kavali@enhisecure.com::0fa68a99-1b2a-40ec-bc45-ff93fc125d14" providerId="AD" clId="Web-{85E494AB-541C-47FF-F25F-210502820B01}" dt="2025-03-28T06:06:07.346" v="133"/>
          <ac:graphicFrameMkLst>
            <pc:docMk/>
            <pc:sldMk cId="2179516125" sldId="258"/>
            <ac:graphicFrameMk id="12" creationId="{2C8D7AA2-9706-1B17-C3D9-A5CE1F6D2B37}"/>
          </ac:graphicFrameMkLst>
        </pc:graphicFrameChg>
        <pc:picChg chg="mod">
          <ac:chgData name="Simhadri Kavali (2025 Intern)" userId="S::simhadri.kavali@enhisecure.com::0fa68a99-1b2a-40ec-bc45-ff93fc125d14" providerId="AD" clId="Web-{85E494AB-541C-47FF-F25F-210502820B01}" dt="2025-03-28T06:16:03.402" v="224" actId="1076"/>
          <ac:picMkLst>
            <pc:docMk/>
            <pc:sldMk cId="2179516125" sldId="258"/>
            <ac:picMk id="10" creationId="{4BCC88BC-B97C-F6EA-899A-EBBCBFBE2332}"/>
          </ac:picMkLst>
        </pc:picChg>
        <pc:picChg chg="add del mod">
          <ac:chgData name="Simhadri Kavali (2025 Intern)" userId="S::simhadri.kavali@enhisecure.com::0fa68a99-1b2a-40ec-bc45-ff93fc125d14" providerId="AD" clId="Web-{85E494AB-541C-47FF-F25F-210502820B01}" dt="2025-03-28T06:15:12.260" v="218"/>
          <ac:picMkLst>
            <pc:docMk/>
            <pc:sldMk cId="2179516125" sldId="258"/>
            <ac:picMk id="22" creationId="{7EC3A0FC-84DF-04ED-A9AE-B667E8293622}"/>
          </ac:picMkLst>
        </pc:picChg>
      </pc:sldChg>
      <pc:sldChg chg="modSp">
        <pc:chgData name="Simhadri Kavali (2025 Intern)" userId="S::simhadri.kavali@enhisecure.com::0fa68a99-1b2a-40ec-bc45-ff93fc125d14" providerId="AD" clId="Web-{85E494AB-541C-47FF-F25F-210502820B01}" dt="2025-03-28T06:11:28.148" v="184" actId="1076"/>
        <pc:sldMkLst>
          <pc:docMk/>
          <pc:sldMk cId="737627791" sldId="259"/>
        </pc:sldMkLst>
        <pc:graphicFrameChg chg="mod modGraphic">
          <ac:chgData name="Simhadri Kavali (2025 Intern)" userId="S::simhadri.kavali@enhisecure.com::0fa68a99-1b2a-40ec-bc45-ff93fc125d14" providerId="AD" clId="Web-{85E494AB-541C-47FF-F25F-210502820B01}" dt="2025-03-28T06:11:28.148" v="184" actId="1076"/>
          <ac:graphicFrameMkLst>
            <pc:docMk/>
            <pc:sldMk cId="737627791" sldId="259"/>
            <ac:graphicFrameMk id="23" creationId="{B59A04F5-441B-A928-07A9-B7D6A1647127}"/>
          </ac:graphicFrameMkLst>
        </pc:graphicFrameChg>
      </pc:sldChg>
      <pc:sldChg chg="modSp">
        <pc:chgData name="Simhadri Kavali (2025 Intern)" userId="S::simhadri.kavali@enhisecure.com::0fa68a99-1b2a-40ec-bc45-ff93fc125d14" providerId="AD" clId="Web-{85E494AB-541C-47FF-F25F-210502820B01}" dt="2025-03-28T06:07:05.862" v="145" actId="1076"/>
        <pc:sldMkLst>
          <pc:docMk/>
          <pc:sldMk cId="3927605900" sldId="261"/>
        </pc:sldMkLst>
        <pc:graphicFrameChg chg="mod modGraphic">
          <ac:chgData name="Simhadri Kavali (2025 Intern)" userId="S::simhadri.kavali@enhisecure.com::0fa68a99-1b2a-40ec-bc45-ff93fc125d14" providerId="AD" clId="Web-{85E494AB-541C-47FF-F25F-210502820B01}" dt="2025-03-28T06:07:05.862" v="145" actId="1076"/>
          <ac:graphicFrameMkLst>
            <pc:docMk/>
            <pc:sldMk cId="3927605900" sldId="261"/>
            <ac:graphicFrameMk id="23" creationId="{41399FEA-102D-0FE9-0151-D36C7B556C0A}"/>
          </ac:graphicFrameMkLst>
        </pc:graphicFrameChg>
      </pc:sldChg>
      <pc:sldChg chg="modSp">
        <pc:chgData name="Simhadri Kavali (2025 Intern)" userId="S::simhadri.kavali@enhisecure.com::0fa68a99-1b2a-40ec-bc45-ff93fc125d14" providerId="AD" clId="Web-{85E494AB-541C-47FF-F25F-210502820B01}" dt="2025-03-28T06:09:02.052" v="159" actId="20577"/>
        <pc:sldMkLst>
          <pc:docMk/>
          <pc:sldMk cId="527216779" sldId="263"/>
        </pc:sldMkLst>
        <pc:spChg chg="mod">
          <ac:chgData name="Simhadri Kavali (2025 Intern)" userId="S::simhadri.kavali@enhisecure.com::0fa68a99-1b2a-40ec-bc45-ff93fc125d14" providerId="AD" clId="Web-{85E494AB-541C-47FF-F25F-210502820B01}" dt="2025-03-28T06:09:02.052" v="159" actId="20577"/>
          <ac:spMkLst>
            <pc:docMk/>
            <pc:sldMk cId="527216779" sldId="263"/>
            <ac:spMk id="2" creationId="{E377DB66-A420-78C0-C6E8-2FD82D553ABF}"/>
          </ac:spMkLst>
        </pc:spChg>
        <pc:spChg chg="mod">
          <ac:chgData name="Simhadri Kavali (2025 Intern)" userId="S::simhadri.kavali@enhisecure.com::0fa68a99-1b2a-40ec-bc45-ff93fc125d14" providerId="AD" clId="Web-{85E494AB-541C-47FF-F25F-210502820B01}" dt="2025-03-28T06:01:23.435" v="96"/>
          <ac:spMkLst>
            <pc:docMk/>
            <pc:sldMk cId="527216779" sldId="263"/>
            <ac:spMk id="35" creationId="{A79356B4-904D-C954-7616-7570A97D7957}"/>
          </ac:spMkLst>
        </pc:spChg>
        <pc:spChg chg="mod">
          <ac:chgData name="Simhadri Kavali (2025 Intern)" userId="S::simhadri.kavali@enhisecure.com::0fa68a99-1b2a-40ec-bc45-ff93fc125d14" providerId="AD" clId="Web-{85E494AB-541C-47FF-F25F-210502820B01}" dt="2025-03-28T06:01:38.826" v="97"/>
          <ac:spMkLst>
            <pc:docMk/>
            <pc:sldMk cId="527216779" sldId="263"/>
            <ac:spMk id="36" creationId="{BD5007A7-A766-8724-39CD-B2F9D6C2F6D1}"/>
          </ac:spMkLst>
        </pc:spChg>
        <pc:spChg chg="mod">
          <ac:chgData name="Simhadri Kavali (2025 Intern)" userId="S::simhadri.kavali@enhisecure.com::0fa68a99-1b2a-40ec-bc45-ff93fc125d14" providerId="AD" clId="Web-{85E494AB-541C-47FF-F25F-210502820B01}" dt="2025-03-28T06:01:48.248" v="98"/>
          <ac:spMkLst>
            <pc:docMk/>
            <pc:sldMk cId="527216779" sldId="263"/>
            <ac:spMk id="37" creationId="{9B8E824C-CEA1-26FC-2A75-5ABFF7B5C785}"/>
          </ac:spMkLst>
        </pc:spChg>
        <pc:spChg chg="mod">
          <ac:chgData name="Simhadri Kavali (2025 Intern)" userId="S::simhadri.kavali@enhisecure.com::0fa68a99-1b2a-40ec-bc45-ff93fc125d14" providerId="AD" clId="Web-{85E494AB-541C-47FF-F25F-210502820B01}" dt="2025-03-28T06:01:57.607" v="100"/>
          <ac:spMkLst>
            <pc:docMk/>
            <pc:sldMk cId="527216779" sldId="263"/>
            <ac:spMk id="38" creationId="{45DB5DA5-3F21-8859-B90C-AB0A43981C78}"/>
          </ac:spMkLst>
        </pc:spChg>
        <pc:spChg chg="mod">
          <ac:chgData name="Simhadri Kavali (2025 Intern)" userId="S::simhadri.kavali@enhisecure.com::0fa68a99-1b2a-40ec-bc45-ff93fc125d14" providerId="AD" clId="Web-{85E494AB-541C-47FF-F25F-210502820B01}" dt="2025-03-28T06:01:51.545" v="99"/>
          <ac:spMkLst>
            <pc:docMk/>
            <pc:sldMk cId="527216779" sldId="263"/>
            <ac:spMk id="41" creationId="{9EF3B557-9F14-4705-3EF2-C2B42FB2D47A}"/>
          </ac:spMkLst>
        </pc:spChg>
      </pc:sldChg>
      <pc:sldChg chg="addSp delSp modSp mod setBg">
        <pc:chgData name="Simhadri Kavali (2025 Intern)" userId="S::simhadri.kavali@enhisecure.com::0fa68a99-1b2a-40ec-bc45-ff93fc125d14" providerId="AD" clId="Web-{85E494AB-541C-47FF-F25F-210502820B01}" dt="2025-03-28T06:35:31.186" v="454"/>
        <pc:sldMkLst>
          <pc:docMk/>
          <pc:sldMk cId="3545115802" sldId="264"/>
        </pc:sldMkLst>
        <pc:spChg chg="mod">
          <ac:chgData name="Simhadri Kavali (2025 Intern)" userId="S::simhadri.kavali@enhisecure.com::0fa68a99-1b2a-40ec-bc45-ff93fc125d14" providerId="AD" clId="Web-{85E494AB-541C-47FF-F25F-210502820B01}" dt="2025-03-28T06:08:35.832" v="157" actId="20577"/>
          <ac:spMkLst>
            <pc:docMk/>
            <pc:sldMk cId="3545115802" sldId="264"/>
            <ac:spMk id="2" creationId="{F626BDEA-8AAA-62CE-B119-2B348B857573}"/>
          </ac:spMkLst>
        </pc:spChg>
        <pc:spChg chg="del">
          <ac:chgData name="Simhadri Kavali (2025 Intern)" userId="S::simhadri.kavali@enhisecure.com::0fa68a99-1b2a-40ec-bc45-ff93fc125d14" providerId="AD" clId="Web-{85E494AB-541C-47FF-F25F-210502820B01}" dt="2025-03-28T05:51:44.363" v="1"/>
          <ac:spMkLst>
            <pc:docMk/>
            <pc:sldMk cId="3545115802" sldId="264"/>
            <ac:spMk id="3" creationId="{3C82EC5B-269C-8469-8CDA-D9ADB2A7B8B8}"/>
          </ac:spMkLst>
        </pc:spChg>
        <pc:spChg chg="del">
          <ac:chgData name="Simhadri Kavali (2025 Intern)" userId="S::simhadri.kavali@enhisecure.com::0fa68a99-1b2a-40ec-bc45-ff93fc125d14" providerId="AD" clId="Web-{85E494AB-541C-47FF-F25F-210502820B01}" dt="2025-03-28T05:51:41.457" v="0"/>
          <ac:spMkLst>
            <pc:docMk/>
            <pc:sldMk cId="3545115802" sldId="264"/>
            <ac:spMk id="4" creationId="{2E010C36-2363-3A82-3D37-1162520B3A0C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8:07.223" v="152"/>
          <ac:spMkLst>
            <pc:docMk/>
            <pc:sldMk cId="3545115802" sldId="264"/>
            <ac:spMk id="47" creationId="{5628E5CB-913B-4378-97CE-18C9F6410C53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07:52.191" v="150"/>
          <ac:spMkLst>
            <pc:docMk/>
            <pc:sldMk cId="3545115802" sldId="264"/>
            <ac:spMk id="48" creationId="{E51BA4DF-2BD4-4EC2-B1DB-B27C8AC71864}"/>
          </ac:spMkLst>
        </pc:spChg>
        <pc:spChg chg="add mod">
          <ac:chgData name="Simhadri Kavali (2025 Intern)" userId="S::simhadri.kavali@enhisecure.com::0fa68a99-1b2a-40ec-bc45-ff93fc125d14" providerId="AD" clId="Web-{85E494AB-541C-47FF-F25F-210502820B01}" dt="2025-03-28T06:35:31.186" v="454"/>
          <ac:spMkLst>
            <pc:docMk/>
            <pc:sldMk cId="3545115802" sldId="264"/>
            <ac:spMk id="49" creationId="{801E4ADA-0EA9-4930-846E-3C11E8BED6DD}"/>
          </ac:spMkLst>
        </pc:spChg>
        <pc:spChg chg="add">
          <ac:chgData name="Simhadri Kavali (2025 Intern)" userId="S::simhadri.kavali@enhisecure.com::0fa68a99-1b2a-40ec-bc45-ff93fc125d14" providerId="AD" clId="Web-{85E494AB-541C-47FF-F25F-210502820B01}" dt="2025-03-28T06:08:07.332" v="153"/>
          <ac:spMkLst>
            <pc:docMk/>
            <pc:sldMk cId="3545115802" sldId="264"/>
            <ac:spMk id="50" creationId="{AFF8D2E5-2C4E-47B1-930B-6C82B7C31331}"/>
          </ac:spMkLst>
        </pc:spChg>
        <pc:spChg chg="add">
          <ac:chgData name="Simhadri Kavali (2025 Intern)" userId="S::simhadri.kavali@enhisecure.com::0fa68a99-1b2a-40ec-bc45-ff93fc125d14" providerId="AD" clId="Web-{85E494AB-541C-47FF-F25F-210502820B01}" dt="2025-03-28T06:08:07.332" v="153"/>
          <ac:spMkLst>
            <pc:docMk/>
            <pc:sldMk cId="3545115802" sldId="264"/>
            <ac:spMk id="51" creationId="{FB92FFCE-0C90-454E-AA25-D4EE9A6C39C5}"/>
          </ac:spMkLst>
        </pc:spChg>
        <pc:graphicFrameChg chg="add del mod modGraphic">
          <ac:chgData name="Simhadri Kavali (2025 Intern)" userId="S::simhadri.kavali@enhisecure.com::0fa68a99-1b2a-40ec-bc45-ff93fc125d14" providerId="AD" clId="Web-{85E494AB-541C-47FF-F25F-210502820B01}" dt="2025-03-28T05:52:30.426" v="3"/>
          <ac:graphicFrameMkLst>
            <pc:docMk/>
            <pc:sldMk cId="3545115802" sldId="264"/>
            <ac:graphicFrameMk id="5" creationId="{6EE19E6C-B43C-C60D-40CA-0C417D1DC04C}"/>
          </ac:graphicFrameMkLst>
        </pc:graphicFrameChg>
        <pc:graphicFrameChg chg="add del mod modGraphic">
          <ac:chgData name="Simhadri Kavali (2025 Intern)" userId="S::simhadri.kavali@enhisecure.com::0fa68a99-1b2a-40ec-bc45-ff93fc125d14" providerId="AD" clId="Web-{85E494AB-541C-47FF-F25F-210502820B01}" dt="2025-03-28T05:53:25.630" v="9"/>
          <ac:graphicFrameMkLst>
            <pc:docMk/>
            <pc:sldMk cId="3545115802" sldId="264"/>
            <ac:graphicFrameMk id="11" creationId="{D7BCE785-1A82-626A-F8B9-D85D3EBE2BC8}"/>
          </ac:graphicFrameMkLst>
        </pc:graphicFrameChg>
        <pc:graphicFrameChg chg="add del mod modGraphic">
          <ac:chgData name="Simhadri Kavali (2025 Intern)" userId="S::simhadri.kavali@enhisecure.com::0fa68a99-1b2a-40ec-bc45-ff93fc125d14" providerId="AD" clId="Web-{85E494AB-541C-47FF-F25F-210502820B01}" dt="2025-03-28T06:32:43.918" v="448"/>
          <ac:graphicFrameMkLst>
            <pc:docMk/>
            <pc:sldMk cId="3545115802" sldId="264"/>
            <ac:graphicFrameMk id="42" creationId="{EFFBF3ED-8A58-451F-235C-5C42E866D6D9}"/>
          </ac:graphicFrameMkLst>
        </pc:graphicFrameChg>
        <pc:picChg chg="add del">
          <ac:chgData name="Simhadri Kavali (2025 Intern)" userId="S::simhadri.kavali@enhisecure.com::0fa68a99-1b2a-40ec-bc45-ff93fc125d14" providerId="AD" clId="Web-{85E494AB-541C-47FF-F25F-210502820B01}" dt="2025-03-28T06:07:43.847" v="148"/>
          <ac:picMkLst>
            <pc:docMk/>
            <pc:sldMk cId="3545115802" sldId="264"/>
            <ac:picMk id="44" creationId="{88373FF2-CC44-C3AB-E071-F363F34C7FFB}"/>
          </ac:picMkLst>
        </pc:picChg>
        <pc:picChg chg="add del">
          <ac:chgData name="Simhadri Kavali (2025 Intern)" userId="S::simhadri.kavali@enhisecure.com::0fa68a99-1b2a-40ec-bc45-ff93fc125d14" providerId="AD" clId="Web-{85E494AB-541C-47FF-F25F-210502820B01}" dt="2025-03-28T06:07:52.191" v="150"/>
          <ac:picMkLst>
            <pc:docMk/>
            <pc:sldMk cId="3545115802" sldId="264"/>
            <ac:picMk id="46" creationId="{72C13B24-3632-00B8-C97B-79379E6BFDA3}"/>
          </ac:picMkLst>
        </pc:picChg>
        <pc:picChg chg="add del mod">
          <ac:chgData name="Simhadri Kavali (2025 Intern)" userId="S::simhadri.kavali@enhisecure.com::0fa68a99-1b2a-40ec-bc45-ff93fc125d14" providerId="AD" clId="Web-{85E494AB-541C-47FF-F25F-210502820B01}" dt="2025-03-28T06:07:17.425" v="146"/>
          <ac:picMkLst>
            <pc:docMk/>
            <pc:sldMk cId="3545115802" sldId="264"/>
            <ac:picMk id="490" creationId="{E61F3D11-CC74-F224-7243-C13DE13F1AD5}"/>
          </ac:picMkLst>
        </pc:picChg>
      </pc:sldChg>
      <pc:sldChg chg="addSp delSp modSp new mod setBg">
        <pc:chgData name="Simhadri Kavali (2025 Intern)" userId="S::simhadri.kavali@enhisecure.com::0fa68a99-1b2a-40ec-bc45-ff93fc125d14" providerId="AD" clId="Web-{85E494AB-541C-47FF-F25F-210502820B01}" dt="2025-03-28T06:32:24.730" v="447"/>
        <pc:sldMkLst>
          <pc:docMk/>
          <pc:sldMk cId="681090214" sldId="265"/>
        </pc:sldMkLst>
        <pc:spChg chg="mod ord">
          <ac:chgData name="Simhadri Kavali (2025 Intern)" userId="S::simhadri.kavali@enhisecure.com::0fa68a99-1b2a-40ec-bc45-ff93fc125d14" providerId="AD" clId="Web-{85E494AB-541C-47FF-F25F-210502820B01}" dt="2025-03-28T06:32:08.152" v="443" actId="20577"/>
          <ac:spMkLst>
            <pc:docMk/>
            <pc:sldMk cId="681090214" sldId="265"/>
            <ac:spMk id="2" creationId="{D5252014-B6D7-538B-BDC4-F9E1D1861C62}"/>
          </ac:spMkLst>
        </pc:spChg>
        <pc:spChg chg="del">
          <ac:chgData name="Simhadri Kavali (2025 Intern)" userId="S::simhadri.kavali@enhisecure.com::0fa68a99-1b2a-40ec-bc45-ff93fc125d14" providerId="AD" clId="Web-{85E494AB-541C-47FF-F25F-210502820B01}" dt="2025-03-28T06:13:36.165" v="186"/>
          <ac:spMkLst>
            <pc:docMk/>
            <pc:sldMk cId="681090214" sldId="265"/>
            <ac:spMk id="3" creationId="{5FC2837D-9C04-82B1-3976-32D6886A1A19}"/>
          </ac:spMkLst>
        </pc:spChg>
        <pc:spChg chg="add del mod">
          <ac:chgData name="Simhadri Kavali (2025 Intern)" userId="S::simhadri.kavali@enhisecure.com::0fa68a99-1b2a-40ec-bc45-ff93fc125d14" providerId="AD" clId="Web-{85E494AB-541C-47FF-F25F-210502820B01}" dt="2025-03-28T06:27:55.476" v="405"/>
          <ac:spMkLst>
            <pc:docMk/>
            <pc:sldMk cId="681090214" sldId="265"/>
            <ac:spMk id="4" creationId="{1AC49EE2-5271-FBA5-698E-854A86014A4A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27:55.319" v="404"/>
          <ac:spMkLst>
            <pc:docMk/>
            <pc:sldMk cId="681090214" sldId="265"/>
            <ac:spMk id="10" creationId="{1707FC24-6981-43D9-B525-C7832BA22463}"/>
          </ac:spMkLst>
        </pc:spChg>
        <pc:spChg chg="add del mod">
          <ac:chgData name="Simhadri Kavali (2025 Intern)" userId="S::simhadri.kavali@enhisecure.com::0fa68a99-1b2a-40ec-bc45-ff93fc125d14" providerId="AD" clId="Web-{85E494AB-541C-47FF-F25F-210502820B01}" dt="2025-03-28T06:30:14.822" v="421"/>
          <ac:spMkLst>
            <pc:docMk/>
            <pc:sldMk cId="681090214" sldId="265"/>
            <ac:spMk id="12" creationId="{59383CF9-23B5-4335-9B21-1791C4CF1C75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30:14.822" v="421"/>
          <ac:spMkLst>
            <pc:docMk/>
            <pc:sldMk cId="681090214" sldId="265"/>
            <ac:spMk id="13" creationId="{2EB492CD-616E-47F8-933B-5E2D952A0593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30:14.822" v="421"/>
          <ac:spMkLst>
            <pc:docMk/>
            <pc:sldMk cId="681090214" sldId="265"/>
            <ac:spMk id="14" creationId="{0007FE00-9498-4706-B255-6437B0252C02}"/>
          </ac:spMkLst>
        </pc:spChg>
        <pc:spChg chg="add del mod">
          <ac:chgData name="Simhadri Kavali (2025 Intern)" userId="S::simhadri.kavali@enhisecure.com::0fa68a99-1b2a-40ec-bc45-ff93fc125d14" providerId="AD" clId="Web-{85E494AB-541C-47FF-F25F-210502820B01}" dt="2025-03-28T06:31:11.166" v="435"/>
          <ac:spMkLst>
            <pc:docMk/>
            <pc:sldMk cId="681090214" sldId="265"/>
            <ac:spMk id="15" creationId="{1AC49EE2-5271-FBA5-698E-854A86014A4A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30:14.822" v="420"/>
          <ac:spMkLst>
            <pc:docMk/>
            <pc:sldMk cId="681090214" sldId="265"/>
            <ac:spMk id="20" creationId="{B34F5AD2-EDBD-4BBD-A55C-EAFFD0C7097A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30:14.822" v="420"/>
          <ac:spMkLst>
            <pc:docMk/>
            <pc:sldMk cId="681090214" sldId="265"/>
            <ac:spMk id="22" creationId="{C3896A03-3945-419A-B66B-4EE266EDD152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30:14.822" v="420"/>
          <ac:spMkLst>
            <pc:docMk/>
            <pc:sldMk cId="681090214" sldId="265"/>
            <ac:spMk id="24" creationId="{450D3AD2-FA80-415F-A9CE-54D884561CD7}"/>
          </ac:spMkLst>
        </pc:spChg>
        <pc:spChg chg="add del">
          <ac:chgData name="Simhadri Kavali (2025 Intern)" userId="S::simhadri.kavali@enhisecure.com::0fa68a99-1b2a-40ec-bc45-ff93fc125d14" providerId="AD" clId="Web-{85E494AB-541C-47FF-F25F-210502820B01}" dt="2025-03-28T06:32:02.698" v="442"/>
          <ac:spMkLst>
            <pc:docMk/>
            <pc:sldMk cId="681090214" sldId="265"/>
            <ac:spMk id="26" creationId="{95199994-21AE-49A2-BA0D-12E295989A9A}"/>
          </ac:spMkLst>
        </pc:spChg>
        <pc:spChg chg="add del mod">
          <ac:chgData name="Simhadri Kavali (2025 Intern)" userId="S::simhadri.kavali@enhisecure.com::0fa68a99-1b2a-40ec-bc45-ff93fc125d14" providerId="AD" clId="Web-{85E494AB-541C-47FF-F25F-210502820B01}" dt="2025-03-28T06:32:02.698" v="442"/>
          <ac:spMkLst>
            <pc:docMk/>
            <pc:sldMk cId="681090214" sldId="265"/>
            <ac:spMk id="27" creationId="{A2C34835-4F79-4934-B151-D68E79764C72}"/>
          </ac:spMkLst>
        </pc:spChg>
        <pc:spChg chg="add">
          <ac:chgData name="Simhadri Kavali (2025 Intern)" userId="S::simhadri.kavali@enhisecure.com::0fa68a99-1b2a-40ec-bc45-ff93fc125d14" providerId="AD" clId="Web-{85E494AB-541C-47FF-F25F-210502820B01}" dt="2025-03-28T06:32:02.698" v="442"/>
          <ac:spMkLst>
            <pc:docMk/>
            <pc:sldMk cId="681090214" sldId="265"/>
            <ac:spMk id="32" creationId="{8930EBA3-4D2E-42E8-B828-834555328D85}"/>
          </ac:spMkLst>
        </pc:spChg>
        <pc:spChg chg="add mod">
          <ac:chgData name="Simhadri Kavali (2025 Intern)" userId="S::simhadri.kavali@enhisecure.com::0fa68a99-1b2a-40ec-bc45-ff93fc125d14" providerId="AD" clId="Web-{85E494AB-541C-47FF-F25F-210502820B01}" dt="2025-03-28T06:32:14.917" v="444"/>
          <ac:spMkLst>
            <pc:docMk/>
            <pc:sldMk cId="681090214" sldId="265"/>
            <ac:spMk id="34" creationId="{E58B2195-5055-402F-A3E7-53FF0E4980C3}"/>
          </ac:spMkLst>
        </pc:spChg>
        <pc:spChg chg="add mod">
          <ac:chgData name="Simhadri Kavali (2025 Intern)" userId="S::simhadri.kavali@enhisecure.com::0fa68a99-1b2a-40ec-bc45-ff93fc125d14" providerId="AD" clId="Web-{85E494AB-541C-47FF-F25F-210502820B01}" dt="2025-03-28T06:32:24.730" v="447"/>
          <ac:spMkLst>
            <pc:docMk/>
            <pc:sldMk cId="681090214" sldId="265"/>
            <ac:spMk id="36" creationId="{528AA953-F4F9-4DC5-97C7-491F4AF937DC}"/>
          </ac:spMkLst>
        </pc:spChg>
        <pc:picChg chg="add mod ord">
          <ac:chgData name="Simhadri Kavali (2025 Intern)" userId="S::simhadri.kavali@enhisecure.com::0fa68a99-1b2a-40ec-bc45-ff93fc125d14" providerId="AD" clId="Web-{85E494AB-541C-47FF-F25F-210502820B01}" dt="2025-03-28T06:32:02.698" v="442"/>
          <ac:picMkLst>
            <pc:docMk/>
            <pc:sldMk cId="681090214" sldId="265"/>
            <ac:picMk id="5" creationId="{CEE58BFD-2953-E48D-5731-1B46C996290F}"/>
          </ac:picMkLst>
        </pc:picChg>
      </pc:sldChg>
    </pc:docChg>
  </pc:docChgLst>
  <pc:docChgLst>
    <pc:chgData name="Simhadri Kavali (2025 Intern)" userId="S::simhadri.kavali@enhisecure.com::0fa68a99-1b2a-40ec-bc45-ff93fc125d14" providerId="AD" clId="Web-{DBE8186F-B9DE-222B-24EB-E134A2B27BF5}"/>
    <pc:docChg chg="modSld">
      <pc:chgData name="Simhadri Kavali (2025 Intern)" userId="S::simhadri.kavali@enhisecure.com::0fa68a99-1b2a-40ec-bc45-ff93fc125d14" providerId="AD" clId="Web-{DBE8186F-B9DE-222B-24EB-E134A2B27BF5}" dt="2025-05-22T06:24:03.747" v="4"/>
      <pc:docMkLst>
        <pc:docMk/>
      </pc:docMkLst>
      <pc:sldChg chg="modSp">
        <pc:chgData name="Simhadri Kavali (2025 Intern)" userId="S::simhadri.kavali@enhisecure.com::0fa68a99-1b2a-40ec-bc45-ff93fc125d14" providerId="AD" clId="Web-{DBE8186F-B9DE-222B-24EB-E134A2B27BF5}" dt="2025-05-22T06:24:03.747" v="4"/>
        <pc:sldMkLst>
          <pc:docMk/>
          <pc:sldMk cId="2394984261" sldId="266"/>
        </pc:sldMkLst>
        <pc:graphicFrameChg chg="mod modGraphic">
          <ac:chgData name="Simhadri Kavali (2025 Intern)" userId="S::simhadri.kavali@enhisecure.com::0fa68a99-1b2a-40ec-bc45-ff93fc125d14" providerId="AD" clId="Web-{DBE8186F-B9DE-222B-24EB-E134A2B27BF5}" dt="2025-05-22T06:24:03.747" v="4"/>
          <ac:graphicFrameMkLst>
            <pc:docMk/>
            <pc:sldMk cId="2394984261" sldId="266"/>
            <ac:graphicFrameMk id="748" creationId="{1CC989DD-7662-E39F-F64F-6616FCB5AF62}"/>
          </ac:graphicFrameMkLst>
        </pc:graphicFrameChg>
      </pc:sldChg>
    </pc:docChg>
  </pc:docChgLst>
  <pc:docChgLst>
    <pc:chgData name="Simhadri Kavali (2025 Intern)" userId="S::simhadri.kavali@enhisecure.com::0fa68a99-1b2a-40ec-bc45-ff93fc125d14" providerId="AD" clId="Web-{7091AFC9-D2E2-8D62-1114-49A25737BD27}"/>
    <pc:docChg chg="addSld delSld modSld">
      <pc:chgData name="Simhadri Kavali (2025 Intern)" userId="S::simhadri.kavali@enhisecure.com::0fa68a99-1b2a-40ec-bc45-ff93fc125d14" providerId="AD" clId="Web-{7091AFC9-D2E2-8D62-1114-49A25737BD27}" dt="2025-03-28T05:19:10.558" v="316" actId="20577"/>
      <pc:docMkLst>
        <pc:docMk/>
      </pc:docMkLst>
      <pc:sldChg chg="modSp">
        <pc:chgData name="Simhadri Kavali (2025 Intern)" userId="S::simhadri.kavali@enhisecure.com::0fa68a99-1b2a-40ec-bc45-ff93fc125d14" providerId="AD" clId="Web-{7091AFC9-D2E2-8D62-1114-49A25737BD27}" dt="2025-03-28T04:32:41.504" v="27" actId="20577"/>
        <pc:sldMkLst>
          <pc:docMk/>
          <pc:sldMk cId="410169380" sldId="257"/>
        </pc:sldMkLst>
        <pc:spChg chg="mod">
          <ac:chgData name="Simhadri Kavali (2025 Intern)" userId="S::simhadri.kavali@enhisecure.com::0fa68a99-1b2a-40ec-bc45-ff93fc125d14" providerId="AD" clId="Web-{7091AFC9-D2E2-8D62-1114-49A25737BD27}" dt="2025-03-28T04:32:41.504" v="27" actId="20577"/>
          <ac:spMkLst>
            <pc:docMk/>
            <pc:sldMk cId="410169380" sldId="257"/>
            <ac:spMk id="8" creationId="{5C9DFE4C-54A4-47A0-A3DA-00D4E5CAD752}"/>
          </ac:spMkLst>
        </pc:spChg>
      </pc:sldChg>
      <pc:sldChg chg="modSp">
        <pc:chgData name="Simhadri Kavali (2025 Intern)" userId="S::simhadri.kavali@enhisecure.com::0fa68a99-1b2a-40ec-bc45-ff93fc125d14" providerId="AD" clId="Web-{7091AFC9-D2E2-8D62-1114-49A25737BD27}" dt="2025-03-28T04:29:19.736" v="16" actId="20577"/>
        <pc:sldMkLst>
          <pc:docMk/>
          <pc:sldMk cId="2179516125" sldId="258"/>
        </pc:sldMkLst>
        <pc:spChg chg="mod">
          <ac:chgData name="Simhadri Kavali (2025 Intern)" userId="S::simhadri.kavali@enhisecure.com::0fa68a99-1b2a-40ec-bc45-ff93fc125d14" providerId="AD" clId="Web-{7091AFC9-D2E2-8D62-1114-49A25737BD27}" dt="2025-03-28T04:29:19.736" v="16" actId="20577"/>
          <ac:spMkLst>
            <pc:docMk/>
            <pc:sldMk cId="2179516125" sldId="258"/>
            <ac:spMk id="2" creationId="{4D5C2108-3AD4-468D-92FC-37EF0DA6C3E6}"/>
          </ac:spMkLst>
        </pc:spChg>
      </pc:sldChg>
      <pc:sldChg chg="modSp">
        <pc:chgData name="Simhadri Kavali (2025 Intern)" userId="S::simhadri.kavali@enhisecure.com::0fa68a99-1b2a-40ec-bc45-ff93fc125d14" providerId="AD" clId="Web-{7091AFC9-D2E2-8D62-1114-49A25737BD27}" dt="2025-03-28T04:33:43.864" v="38" actId="20577"/>
        <pc:sldMkLst>
          <pc:docMk/>
          <pc:sldMk cId="737627791" sldId="259"/>
        </pc:sldMkLst>
        <pc:spChg chg="mod">
          <ac:chgData name="Simhadri Kavali (2025 Intern)" userId="S::simhadri.kavali@enhisecure.com::0fa68a99-1b2a-40ec-bc45-ff93fc125d14" providerId="AD" clId="Web-{7091AFC9-D2E2-8D62-1114-49A25737BD27}" dt="2025-03-28T04:33:43.864" v="38" actId="20577"/>
          <ac:spMkLst>
            <pc:docMk/>
            <pc:sldMk cId="737627791" sldId="259"/>
            <ac:spMk id="2" creationId="{5F66B751-2253-41DC-955E-F3070AFA72B1}"/>
          </ac:spMkLst>
        </pc:spChg>
        <pc:spChg chg="mod">
          <ac:chgData name="Simhadri Kavali (2025 Intern)" userId="S::simhadri.kavali@enhisecure.com::0fa68a99-1b2a-40ec-bc45-ff93fc125d14" providerId="AD" clId="Web-{7091AFC9-D2E2-8D62-1114-49A25737BD27}" dt="2025-03-28T04:33:02.926" v="30" actId="20577"/>
          <ac:spMkLst>
            <pc:docMk/>
            <pc:sldMk cId="737627791" sldId="259"/>
            <ac:spMk id="4" creationId="{5BABEB59-42E4-4094-982B-F0A466B084B9}"/>
          </ac:spMkLst>
        </pc:spChg>
        <pc:graphicFrameChg chg="modGraphic">
          <ac:chgData name="Simhadri Kavali (2025 Intern)" userId="S::simhadri.kavali@enhisecure.com::0fa68a99-1b2a-40ec-bc45-ff93fc125d14" providerId="AD" clId="Web-{7091AFC9-D2E2-8D62-1114-49A25737BD27}" dt="2025-03-28T04:31:43.144" v="22"/>
          <ac:graphicFrameMkLst>
            <pc:docMk/>
            <pc:sldMk cId="737627791" sldId="259"/>
            <ac:graphicFrameMk id="23" creationId="{B59A04F5-441B-A928-07A9-B7D6A1647127}"/>
          </ac:graphicFrameMkLst>
        </pc:graphicFrameChg>
      </pc:sldChg>
      <pc:sldChg chg="addSp delSp modSp mod setBg">
        <pc:chgData name="Simhadri Kavali (2025 Intern)" userId="S::simhadri.kavali@enhisecure.com::0fa68a99-1b2a-40ec-bc45-ff93fc125d14" providerId="AD" clId="Web-{7091AFC9-D2E2-8D62-1114-49A25737BD27}" dt="2025-03-28T05:16:26.587" v="307"/>
        <pc:sldMkLst>
          <pc:docMk/>
          <pc:sldMk cId="2247995842" sldId="260"/>
        </pc:sldMkLst>
        <pc:spChg chg="mod">
          <ac:chgData name="Simhadri Kavali (2025 Intern)" userId="S::simhadri.kavali@enhisecure.com::0fa68a99-1b2a-40ec-bc45-ff93fc125d14" providerId="AD" clId="Web-{7091AFC9-D2E2-8D62-1114-49A25737BD27}" dt="2025-03-28T05:15:22.852" v="301"/>
          <ac:spMkLst>
            <pc:docMk/>
            <pc:sldMk cId="2247995842" sldId="260"/>
            <ac:spMk id="2" creationId="{E01C5F04-5F5C-5BDC-4E30-B804D658DFBD}"/>
          </ac:spMkLst>
        </pc:spChg>
        <pc:spChg chg="del">
          <ac:chgData name="Simhadri Kavali (2025 Intern)" userId="S::simhadri.kavali@enhisecure.com::0fa68a99-1b2a-40ec-bc45-ff93fc125d14" providerId="AD" clId="Web-{7091AFC9-D2E2-8D62-1114-49A25737BD27}" dt="2025-03-28T04:26:35.358" v="0"/>
          <ac:spMkLst>
            <pc:docMk/>
            <pc:sldMk cId="2247995842" sldId="260"/>
            <ac:spMk id="3" creationId="{3835EF7A-A7C0-9950-4441-4A9D8BF4D950}"/>
          </ac:spMkLst>
        </pc:spChg>
        <pc:spChg chg="del">
          <ac:chgData name="Simhadri Kavali (2025 Intern)" userId="S::simhadri.kavali@enhisecure.com::0fa68a99-1b2a-40ec-bc45-ff93fc125d14" providerId="AD" clId="Web-{7091AFC9-D2E2-8D62-1114-49A25737BD27}" dt="2025-03-28T04:26:55.499" v="3"/>
          <ac:spMkLst>
            <pc:docMk/>
            <pc:sldMk cId="2247995842" sldId="260"/>
            <ac:spMk id="4" creationId="{1256E0E1-44DF-AD6B-D3A5-1445C51ED34A}"/>
          </ac:spMkLst>
        </pc:spChg>
        <pc:spChg chg="add del mod">
          <ac:chgData name="Simhadri Kavali (2025 Intern)" userId="S::simhadri.kavali@enhisecure.com::0fa68a99-1b2a-40ec-bc45-ff93fc125d14" providerId="AD" clId="Web-{7091AFC9-D2E2-8D62-1114-49A25737BD27}" dt="2025-03-28T04:26:43.780" v="2"/>
          <ac:spMkLst>
            <pc:docMk/>
            <pc:sldMk cId="2247995842" sldId="260"/>
            <ac:spMk id="7" creationId="{089286C1-6CDB-2B5E-72AA-71EE3A64BA50}"/>
          </ac:spMkLst>
        </pc:spChg>
        <pc:spChg chg="add del mod">
          <ac:chgData name="Simhadri Kavali (2025 Intern)" userId="S::simhadri.kavali@enhisecure.com::0fa68a99-1b2a-40ec-bc45-ff93fc125d14" providerId="AD" clId="Web-{7091AFC9-D2E2-8D62-1114-49A25737BD27}" dt="2025-03-28T04:36:34.773" v="59"/>
          <ac:spMkLst>
            <pc:docMk/>
            <pc:sldMk cId="2247995842" sldId="260"/>
            <ac:spMk id="13" creationId="{D12DDE76-C203-4047-9998-63900085B5E8}"/>
          </ac:spMkLst>
        </pc:spChg>
        <pc:spChg chg="add del">
          <ac:chgData name="Simhadri Kavali (2025 Intern)" userId="S::simhadri.kavali@enhisecure.com::0fa68a99-1b2a-40ec-bc45-ff93fc125d14" providerId="AD" clId="Web-{7091AFC9-D2E2-8D62-1114-49A25737BD27}" dt="2025-03-28T04:36:23.007" v="54"/>
          <ac:spMkLst>
            <pc:docMk/>
            <pc:sldMk cId="2247995842" sldId="260"/>
            <ac:spMk id="18" creationId="{A8384FB5-9ADC-4DDC-881B-597D56F5B15D}"/>
          </ac:spMkLst>
        </pc:spChg>
        <pc:spChg chg="add del">
          <ac:chgData name="Simhadri Kavali (2025 Intern)" userId="S::simhadri.kavali@enhisecure.com::0fa68a99-1b2a-40ec-bc45-ff93fc125d14" providerId="AD" clId="Web-{7091AFC9-D2E2-8D62-1114-49A25737BD27}" dt="2025-03-28T04:36:23.007" v="54"/>
          <ac:spMkLst>
            <pc:docMk/>
            <pc:sldMk cId="2247995842" sldId="260"/>
            <ac:spMk id="20" creationId="{91E5A9A7-95C6-4F4F-B00E-C82E07FE62EF}"/>
          </ac:spMkLst>
        </pc:spChg>
        <pc:spChg chg="add del">
          <ac:chgData name="Simhadri Kavali (2025 Intern)" userId="S::simhadri.kavali@enhisecure.com::0fa68a99-1b2a-40ec-bc45-ff93fc125d14" providerId="AD" clId="Web-{7091AFC9-D2E2-8D62-1114-49A25737BD27}" dt="2025-03-28T04:36:23.007" v="54"/>
          <ac:spMkLst>
            <pc:docMk/>
            <pc:sldMk cId="2247995842" sldId="260"/>
            <ac:spMk id="22" creationId="{D07DD2DE-F619-49DD-B5E7-03A290FF4ED1}"/>
          </ac:spMkLst>
        </pc:spChg>
        <pc:spChg chg="add del">
          <ac:chgData name="Simhadri Kavali (2025 Intern)" userId="S::simhadri.kavali@enhisecure.com::0fa68a99-1b2a-40ec-bc45-ff93fc125d14" providerId="AD" clId="Web-{7091AFC9-D2E2-8D62-1114-49A25737BD27}" dt="2025-03-28T04:36:23.007" v="54"/>
          <ac:spMkLst>
            <pc:docMk/>
            <pc:sldMk cId="2247995842" sldId="260"/>
            <ac:spMk id="24" creationId="{85149191-5F60-4A28-AAFF-039F96B0F3EC}"/>
          </ac:spMkLst>
        </pc:spChg>
        <pc:spChg chg="add del">
          <ac:chgData name="Simhadri Kavali (2025 Intern)" userId="S::simhadri.kavali@enhisecure.com::0fa68a99-1b2a-40ec-bc45-ff93fc125d14" providerId="AD" clId="Web-{7091AFC9-D2E2-8D62-1114-49A25737BD27}" dt="2025-03-28T04:36:23.007" v="54"/>
          <ac:spMkLst>
            <pc:docMk/>
            <pc:sldMk cId="2247995842" sldId="260"/>
            <ac:spMk id="26" creationId="{F8260ED5-17F7-4158-B241-D51DD4CF1B7E}"/>
          </ac:spMkLst>
        </pc:spChg>
        <pc:spChg chg="add del">
          <ac:chgData name="Simhadri Kavali (2025 Intern)" userId="S::simhadri.kavali@enhisecure.com::0fa68a99-1b2a-40ec-bc45-ff93fc125d14" providerId="AD" clId="Web-{7091AFC9-D2E2-8D62-1114-49A25737BD27}" dt="2025-03-28T04:36:25.367" v="56"/>
          <ac:spMkLst>
            <pc:docMk/>
            <pc:sldMk cId="2247995842" sldId="260"/>
            <ac:spMk id="28" creationId="{E45B1D5C-0827-4AF0-8186-11FC5A8B8B92}"/>
          </ac:spMkLst>
        </pc:spChg>
        <pc:spChg chg="add del">
          <ac:chgData name="Simhadri Kavali (2025 Intern)" userId="S::simhadri.kavali@enhisecure.com::0fa68a99-1b2a-40ec-bc45-ff93fc125d14" providerId="AD" clId="Web-{7091AFC9-D2E2-8D62-1114-49A25737BD27}" dt="2025-03-28T04:36:25.367" v="56"/>
          <ac:spMkLst>
            <pc:docMk/>
            <pc:sldMk cId="2247995842" sldId="260"/>
            <ac:spMk id="29" creationId="{99413ED5-9ED4-4772-BCE4-2BCAE6B12E35}"/>
          </ac:spMkLst>
        </pc:spChg>
        <pc:spChg chg="add del">
          <ac:chgData name="Simhadri Kavali (2025 Intern)" userId="S::simhadri.kavali@enhisecure.com::0fa68a99-1b2a-40ec-bc45-ff93fc125d14" providerId="AD" clId="Web-{7091AFC9-D2E2-8D62-1114-49A25737BD27}" dt="2025-03-28T04:36:25.367" v="56"/>
          <ac:spMkLst>
            <pc:docMk/>
            <pc:sldMk cId="2247995842" sldId="260"/>
            <ac:spMk id="30" creationId="{04357C93-F0CB-4A1C-8F77-4E9063789819}"/>
          </ac:spMkLst>
        </pc:spChg>
        <pc:spChg chg="add del">
          <ac:chgData name="Simhadri Kavali (2025 Intern)" userId="S::simhadri.kavali@enhisecure.com::0fa68a99-1b2a-40ec-bc45-ff93fc125d14" providerId="AD" clId="Web-{7091AFC9-D2E2-8D62-1114-49A25737BD27}" dt="2025-03-28T04:36:25.367" v="56"/>
          <ac:spMkLst>
            <pc:docMk/>
            <pc:sldMk cId="2247995842" sldId="260"/>
            <ac:spMk id="31" creationId="{90F533E9-6690-41A8-A372-4C6C622D028D}"/>
          </ac:spMkLst>
        </pc:spChg>
        <pc:spChg chg="add del">
          <ac:chgData name="Simhadri Kavali (2025 Intern)" userId="S::simhadri.kavali@enhisecure.com::0fa68a99-1b2a-40ec-bc45-ff93fc125d14" providerId="AD" clId="Web-{7091AFC9-D2E2-8D62-1114-49A25737BD27}" dt="2025-03-28T04:36:34.773" v="58"/>
          <ac:spMkLst>
            <pc:docMk/>
            <pc:sldMk cId="2247995842" sldId="260"/>
            <ac:spMk id="33" creationId="{A8384FB5-9ADC-4DDC-881B-597D56F5B15D}"/>
          </ac:spMkLst>
        </pc:spChg>
        <pc:spChg chg="add del">
          <ac:chgData name="Simhadri Kavali (2025 Intern)" userId="S::simhadri.kavali@enhisecure.com::0fa68a99-1b2a-40ec-bc45-ff93fc125d14" providerId="AD" clId="Web-{7091AFC9-D2E2-8D62-1114-49A25737BD27}" dt="2025-03-28T04:36:34.773" v="58"/>
          <ac:spMkLst>
            <pc:docMk/>
            <pc:sldMk cId="2247995842" sldId="260"/>
            <ac:spMk id="34" creationId="{91E5A9A7-95C6-4F4F-B00E-C82E07FE62EF}"/>
          </ac:spMkLst>
        </pc:spChg>
        <pc:spChg chg="add del">
          <ac:chgData name="Simhadri Kavali (2025 Intern)" userId="S::simhadri.kavali@enhisecure.com::0fa68a99-1b2a-40ec-bc45-ff93fc125d14" providerId="AD" clId="Web-{7091AFC9-D2E2-8D62-1114-49A25737BD27}" dt="2025-03-28T04:36:34.773" v="58"/>
          <ac:spMkLst>
            <pc:docMk/>
            <pc:sldMk cId="2247995842" sldId="260"/>
            <ac:spMk id="35" creationId="{D07DD2DE-F619-49DD-B5E7-03A290FF4ED1}"/>
          </ac:spMkLst>
        </pc:spChg>
        <pc:spChg chg="add del">
          <ac:chgData name="Simhadri Kavali (2025 Intern)" userId="S::simhadri.kavali@enhisecure.com::0fa68a99-1b2a-40ec-bc45-ff93fc125d14" providerId="AD" clId="Web-{7091AFC9-D2E2-8D62-1114-49A25737BD27}" dt="2025-03-28T04:36:34.773" v="58"/>
          <ac:spMkLst>
            <pc:docMk/>
            <pc:sldMk cId="2247995842" sldId="260"/>
            <ac:spMk id="36" creationId="{85149191-5F60-4A28-AAFF-039F96B0F3EC}"/>
          </ac:spMkLst>
        </pc:spChg>
        <pc:spChg chg="add del">
          <ac:chgData name="Simhadri Kavali (2025 Intern)" userId="S::simhadri.kavali@enhisecure.com::0fa68a99-1b2a-40ec-bc45-ff93fc125d14" providerId="AD" clId="Web-{7091AFC9-D2E2-8D62-1114-49A25737BD27}" dt="2025-03-28T04:36:34.773" v="58"/>
          <ac:spMkLst>
            <pc:docMk/>
            <pc:sldMk cId="2247995842" sldId="260"/>
            <ac:spMk id="37" creationId="{F8260ED5-17F7-4158-B241-D51DD4CF1B7E}"/>
          </ac:spMkLst>
        </pc:spChg>
        <pc:spChg chg="add">
          <ac:chgData name="Simhadri Kavali (2025 Intern)" userId="S::simhadri.kavali@enhisecure.com::0fa68a99-1b2a-40ec-bc45-ff93fc125d14" providerId="AD" clId="Web-{7091AFC9-D2E2-8D62-1114-49A25737BD27}" dt="2025-03-28T04:36:34.773" v="59"/>
          <ac:spMkLst>
            <pc:docMk/>
            <pc:sldMk cId="2247995842" sldId="260"/>
            <ac:spMk id="39" creationId="{6753252F-4873-4F63-801D-CC719279A7D5}"/>
          </ac:spMkLst>
        </pc:spChg>
        <pc:spChg chg="add mod">
          <ac:chgData name="Simhadri Kavali (2025 Intern)" userId="S::simhadri.kavali@enhisecure.com::0fa68a99-1b2a-40ec-bc45-ff93fc125d14" providerId="AD" clId="Web-{7091AFC9-D2E2-8D62-1114-49A25737BD27}" dt="2025-03-28T04:36:48.695" v="60"/>
          <ac:spMkLst>
            <pc:docMk/>
            <pc:sldMk cId="2247995842" sldId="260"/>
            <ac:spMk id="40" creationId="{047C8CCB-F95D-4249-92DD-651249D3535A}"/>
          </ac:spMkLst>
        </pc:spChg>
        <pc:picChg chg="add del mod ord">
          <ac:chgData name="Simhadri Kavali (2025 Intern)" userId="S::simhadri.kavali@enhisecure.com::0fa68a99-1b2a-40ec-bc45-ff93fc125d14" providerId="AD" clId="Web-{7091AFC9-D2E2-8D62-1114-49A25737BD27}" dt="2025-03-28T04:26:41.187" v="1"/>
          <ac:picMkLst>
            <pc:docMk/>
            <pc:sldMk cId="2247995842" sldId="260"/>
            <ac:picMk id="5" creationId="{0A026016-FD08-167D-275B-463325B5C4AE}"/>
          </ac:picMkLst>
        </pc:picChg>
        <pc:picChg chg="add mod modCrop">
          <ac:chgData name="Simhadri Kavali (2025 Intern)" userId="S::simhadri.kavali@enhisecure.com::0fa68a99-1b2a-40ec-bc45-ff93fc125d14" providerId="AD" clId="Web-{7091AFC9-D2E2-8D62-1114-49A25737BD27}" dt="2025-03-28T05:16:26.587" v="307"/>
          <ac:picMkLst>
            <pc:docMk/>
            <pc:sldMk cId="2247995842" sldId="260"/>
            <ac:picMk id="8" creationId="{C58B0EB3-2B44-9EF3-FF74-4CECB1BCD77C}"/>
          </ac:picMkLst>
        </pc:picChg>
      </pc:sldChg>
      <pc:sldChg chg="modSp">
        <pc:chgData name="Simhadri Kavali (2025 Intern)" userId="S::simhadri.kavali@enhisecure.com::0fa68a99-1b2a-40ec-bc45-ff93fc125d14" providerId="AD" clId="Web-{7091AFC9-D2E2-8D62-1114-49A25737BD27}" dt="2025-03-28T04:35:24.835" v="47"/>
        <pc:sldMkLst>
          <pc:docMk/>
          <pc:sldMk cId="3927605900" sldId="261"/>
        </pc:sldMkLst>
        <pc:spChg chg="mod">
          <ac:chgData name="Simhadri Kavali (2025 Intern)" userId="S::simhadri.kavali@enhisecure.com::0fa68a99-1b2a-40ec-bc45-ff93fc125d14" providerId="AD" clId="Web-{7091AFC9-D2E2-8D62-1114-49A25737BD27}" dt="2025-03-28T04:34:35.678" v="43" actId="20577"/>
          <ac:spMkLst>
            <pc:docMk/>
            <pc:sldMk cId="3927605900" sldId="261"/>
            <ac:spMk id="2" creationId="{EA1F1232-F4CF-8420-4DD1-58666635BFA0}"/>
          </ac:spMkLst>
        </pc:spChg>
        <pc:spChg chg="mod">
          <ac:chgData name="Simhadri Kavali (2025 Intern)" userId="S::simhadri.kavali@enhisecure.com::0fa68a99-1b2a-40ec-bc45-ff93fc125d14" providerId="AD" clId="Web-{7091AFC9-D2E2-8D62-1114-49A25737BD27}" dt="2025-03-28T04:35:09.366" v="46" actId="20577"/>
          <ac:spMkLst>
            <pc:docMk/>
            <pc:sldMk cId="3927605900" sldId="261"/>
            <ac:spMk id="4" creationId="{A33769AD-D143-6BE7-827E-9F7179BCA8B2}"/>
          </ac:spMkLst>
        </pc:spChg>
        <pc:graphicFrameChg chg="modGraphic">
          <ac:chgData name="Simhadri Kavali (2025 Intern)" userId="S::simhadri.kavali@enhisecure.com::0fa68a99-1b2a-40ec-bc45-ff93fc125d14" providerId="AD" clId="Web-{7091AFC9-D2E2-8D62-1114-49A25737BD27}" dt="2025-03-28T04:35:24.835" v="47"/>
          <ac:graphicFrameMkLst>
            <pc:docMk/>
            <pc:sldMk cId="3927605900" sldId="261"/>
            <ac:graphicFrameMk id="23" creationId="{41399FEA-102D-0FE9-0151-D36C7B556C0A}"/>
          </ac:graphicFrameMkLst>
        </pc:graphicFrameChg>
      </pc:sldChg>
      <pc:sldChg chg="delSp modSp add del replId">
        <pc:chgData name="Simhadri Kavali (2025 Intern)" userId="S::simhadri.kavali@enhisecure.com::0fa68a99-1b2a-40ec-bc45-ff93fc125d14" providerId="AD" clId="Web-{7091AFC9-D2E2-8D62-1114-49A25737BD27}" dt="2025-03-28T04:44:16.920" v="62"/>
        <pc:sldMkLst>
          <pc:docMk/>
          <pc:sldMk cId="4262221959" sldId="262"/>
        </pc:sldMkLst>
        <pc:spChg chg="mod">
          <ac:chgData name="Simhadri Kavali (2025 Intern)" userId="S::simhadri.kavali@enhisecure.com::0fa68a99-1b2a-40ec-bc45-ff93fc125d14" providerId="AD" clId="Web-{7091AFC9-D2E2-8D62-1114-49A25737BD27}" dt="2025-03-28T04:35:44.835" v="51" actId="20577"/>
          <ac:spMkLst>
            <pc:docMk/>
            <pc:sldMk cId="4262221959" sldId="262"/>
            <ac:spMk id="2" creationId="{DD40C1AA-46F6-9589-7107-A4F301A60C8D}"/>
          </ac:spMkLst>
        </pc:spChg>
        <pc:picChg chg="del">
          <ac:chgData name="Simhadri Kavali (2025 Intern)" userId="S::simhadri.kavali@enhisecure.com::0fa68a99-1b2a-40ec-bc45-ff93fc125d14" providerId="AD" clId="Web-{7091AFC9-D2E2-8D62-1114-49A25737BD27}" dt="2025-03-28T04:35:48.507" v="52"/>
          <ac:picMkLst>
            <pc:docMk/>
            <pc:sldMk cId="4262221959" sldId="262"/>
            <ac:picMk id="8" creationId="{DCC4A743-2B2C-176D-BBCE-19F9E055E81F}"/>
          </ac:picMkLst>
        </pc:picChg>
      </pc:sldChg>
      <pc:sldChg chg="addSp delSp modSp add replId">
        <pc:chgData name="Simhadri Kavali (2025 Intern)" userId="S::simhadri.kavali@enhisecure.com::0fa68a99-1b2a-40ec-bc45-ff93fc125d14" providerId="AD" clId="Web-{7091AFC9-D2E2-8D62-1114-49A25737BD27}" dt="2025-03-28T05:13:48.288" v="299" actId="14100"/>
        <pc:sldMkLst>
          <pc:docMk/>
          <pc:sldMk cId="527216779" sldId="263"/>
        </pc:sldMkLst>
        <pc:spChg chg="mod">
          <ac:chgData name="Simhadri Kavali (2025 Intern)" userId="S::simhadri.kavali@enhisecure.com::0fa68a99-1b2a-40ec-bc45-ff93fc125d14" providerId="AD" clId="Web-{7091AFC9-D2E2-8D62-1114-49A25737BD27}" dt="2025-03-28T04:44:24.655" v="66" actId="20577"/>
          <ac:spMkLst>
            <pc:docMk/>
            <pc:sldMk cId="527216779" sldId="263"/>
            <ac:spMk id="2" creationId="{E377DB66-A420-78C0-C6E8-2FD82D553ABF}"/>
          </ac:spMkLst>
        </pc:spChg>
        <pc:spChg chg="add mod">
          <ac:chgData name="Simhadri Kavali (2025 Intern)" userId="S::simhadri.kavali@enhisecure.com::0fa68a99-1b2a-40ec-bc45-ff93fc125d14" providerId="AD" clId="Web-{7091AFC9-D2E2-8D62-1114-49A25737BD27}" dt="2025-03-28T04:55:56.492" v="167" actId="14100"/>
          <ac:spMkLst>
            <pc:docMk/>
            <pc:sldMk cId="527216779" sldId="263"/>
            <ac:spMk id="35" creationId="{A79356B4-904D-C954-7616-7570A97D7957}"/>
          </ac:spMkLst>
        </pc:spChg>
        <pc:spChg chg="add mod">
          <ac:chgData name="Simhadri Kavali (2025 Intern)" userId="S::simhadri.kavali@enhisecure.com::0fa68a99-1b2a-40ec-bc45-ff93fc125d14" providerId="AD" clId="Web-{7091AFC9-D2E2-8D62-1114-49A25737BD27}" dt="2025-03-28T05:09:56.988" v="243" actId="1076"/>
          <ac:spMkLst>
            <pc:docMk/>
            <pc:sldMk cId="527216779" sldId="263"/>
            <ac:spMk id="36" creationId="{BD5007A7-A766-8724-39CD-B2F9D6C2F6D1}"/>
          </ac:spMkLst>
        </pc:spChg>
        <pc:spChg chg="add mod">
          <ac:chgData name="Simhadri Kavali (2025 Intern)" userId="S::simhadri.kavali@enhisecure.com::0fa68a99-1b2a-40ec-bc45-ff93fc125d14" providerId="AD" clId="Web-{7091AFC9-D2E2-8D62-1114-49A25737BD27}" dt="2025-03-28T04:51:32.035" v="133" actId="20577"/>
          <ac:spMkLst>
            <pc:docMk/>
            <pc:sldMk cId="527216779" sldId="263"/>
            <ac:spMk id="37" creationId="{9B8E824C-CEA1-26FC-2A75-5ABFF7B5C785}"/>
          </ac:spMkLst>
        </pc:spChg>
        <pc:spChg chg="add mod">
          <ac:chgData name="Simhadri Kavali (2025 Intern)" userId="S::simhadri.kavali@enhisecure.com::0fa68a99-1b2a-40ec-bc45-ff93fc125d14" providerId="AD" clId="Web-{7091AFC9-D2E2-8D62-1114-49A25737BD27}" dt="2025-03-28T04:56:39.524" v="172" actId="14100"/>
          <ac:spMkLst>
            <pc:docMk/>
            <pc:sldMk cId="527216779" sldId="263"/>
            <ac:spMk id="38" creationId="{45DB5DA5-3F21-8859-B90C-AB0A43981C78}"/>
          </ac:spMkLst>
        </pc:spChg>
        <pc:spChg chg="add mod">
          <ac:chgData name="Simhadri Kavali (2025 Intern)" userId="S::simhadri.kavali@enhisecure.com::0fa68a99-1b2a-40ec-bc45-ff93fc125d14" providerId="AD" clId="Web-{7091AFC9-D2E2-8D62-1114-49A25737BD27}" dt="2025-03-28T04:54:37.444" v="156" actId="1076"/>
          <ac:spMkLst>
            <pc:docMk/>
            <pc:sldMk cId="527216779" sldId="263"/>
            <ac:spMk id="41" creationId="{9EF3B557-9F14-4705-3EF2-C2B42FB2D47A}"/>
          </ac:spMkLst>
        </pc:spChg>
        <pc:spChg chg="add del">
          <ac:chgData name="Simhadri Kavali (2025 Intern)" userId="S::simhadri.kavali@enhisecure.com::0fa68a99-1b2a-40ec-bc45-ff93fc125d14" providerId="AD" clId="Web-{7091AFC9-D2E2-8D62-1114-49A25737BD27}" dt="2025-03-28T05:05:05.125" v="194"/>
          <ac:spMkLst>
            <pc:docMk/>
            <pc:sldMk cId="527216779" sldId="263"/>
            <ac:spMk id="51" creationId="{0EEB57D1-EAA3-AC25-9D88-69485D27BDC9}"/>
          </ac:spMkLst>
        </pc:spChg>
        <pc:spChg chg="add mod">
          <ac:chgData name="Simhadri Kavali (2025 Intern)" userId="S::simhadri.kavali@enhisecure.com::0fa68a99-1b2a-40ec-bc45-ff93fc125d14" providerId="AD" clId="Web-{7091AFC9-D2E2-8D62-1114-49A25737BD27}" dt="2025-03-28T05:06:22.923" v="208" actId="1076"/>
          <ac:spMkLst>
            <pc:docMk/>
            <pc:sldMk cId="527216779" sldId="263"/>
            <ac:spMk id="52" creationId="{35F25EDE-28D8-564E-D07A-B8A78D2760F2}"/>
          </ac:spMkLst>
        </pc:spChg>
        <pc:spChg chg="add mod">
          <ac:chgData name="Simhadri Kavali (2025 Intern)" userId="S::simhadri.kavali@enhisecure.com::0fa68a99-1b2a-40ec-bc45-ff93fc125d14" providerId="AD" clId="Web-{7091AFC9-D2E2-8D62-1114-49A25737BD27}" dt="2025-03-28T05:06:48.704" v="215" actId="20577"/>
          <ac:spMkLst>
            <pc:docMk/>
            <pc:sldMk cId="527216779" sldId="263"/>
            <ac:spMk id="53" creationId="{7AEF530E-69FF-C11C-14AC-E4627AE14360}"/>
          </ac:spMkLst>
        </pc:spChg>
        <pc:spChg chg="add mod">
          <ac:chgData name="Simhadri Kavali (2025 Intern)" userId="S::simhadri.kavali@enhisecure.com::0fa68a99-1b2a-40ec-bc45-ff93fc125d14" providerId="AD" clId="Web-{7091AFC9-D2E2-8D62-1114-49A25737BD27}" dt="2025-03-28T05:06:43.329" v="211" actId="20577"/>
          <ac:spMkLst>
            <pc:docMk/>
            <pc:sldMk cId="527216779" sldId="263"/>
            <ac:spMk id="54" creationId="{E1F0CB71-17B1-01EE-0F84-978DD9A6F1E1}"/>
          </ac:spMkLst>
        </pc:spChg>
        <pc:spChg chg="add mod">
          <ac:chgData name="Simhadri Kavali (2025 Intern)" userId="S::simhadri.kavali@enhisecure.com::0fa68a99-1b2a-40ec-bc45-ff93fc125d14" providerId="AD" clId="Web-{7091AFC9-D2E2-8D62-1114-49A25737BD27}" dt="2025-03-28T05:10:53.411" v="259" actId="1076"/>
          <ac:spMkLst>
            <pc:docMk/>
            <pc:sldMk cId="527216779" sldId="263"/>
            <ac:spMk id="56" creationId="{70BB6ABD-1BE6-29FB-0BAD-125550B887ED}"/>
          </ac:spMkLst>
        </pc:spChg>
        <pc:spChg chg="add mod">
          <ac:chgData name="Simhadri Kavali (2025 Intern)" userId="S::simhadri.kavali@enhisecure.com::0fa68a99-1b2a-40ec-bc45-ff93fc125d14" providerId="AD" clId="Web-{7091AFC9-D2E2-8D62-1114-49A25737BD27}" dt="2025-03-28T05:10:44.598" v="257" actId="1076"/>
          <ac:spMkLst>
            <pc:docMk/>
            <pc:sldMk cId="527216779" sldId="263"/>
            <ac:spMk id="57" creationId="{14962DCD-6113-BA5F-8455-24BE667E851F}"/>
          </ac:spMkLst>
        </pc:spChg>
        <pc:spChg chg="add mod">
          <ac:chgData name="Simhadri Kavali (2025 Intern)" userId="S::simhadri.kavali@enhisecure.com::0fa68a99-1b2a-40ec-bc45-ff93fc125d14" providerId="AD" clId="Web-{7091AFC9-D2E2-8D62-1114-49A25737BD27}" dt="2025-03-28T05:10:49.630" v="258" actId="1076"/>
          <ac:spMkLst>
            <pc:docMk/>
            <pc:sldMk cId="527216779" sldId="263"/>
            <ac:spMk id="58" creationId="{3740BC57-05D2-F526-D82B-9D6683B9B0D5}"/>
          </ac:spMkLst>
        </pc:spChg>
        <pc:spChg chg="add mod">
          <ac:chgData name="Simhadri Kavali (2025 Intern)" userId="S::simhadri.kavali@enhisecure.com::0fa68a99-1b2a-40ec-bc45-ff93fc125d14" providerId="AD" clId="Web-{7091AFC9-D2E2-8D62-1114-49A25737BD27}" dt="2025-03-28T05:12:43.678" v="276" actId="20577"/>
          <ac:spMkLst>
            <pc:docMk/>
            <pc:sldMk cId="527216779" sldId="263"/>
            <ac:spMk id="60" creationId="{41CA6CF9-B9D5-1DD9-1CAC-DA60F6AD2332}"/>
          </ac:spMkLst>
        </pc:spChg>
        <pc:spChg chg="add mod">
          <ac:chgData name="Simhadri Kavali (2025 Intern)" userId="S::simhadri.kavali@enhisecure.com::0fa68a99-1b2a-40ec-bc45-ff93fc125d14" providerId="AD" clId="Web-{7091AFC9-D2E2-8D62-1114-49A25737BD27}" dt="2025-03-28T05:12:21.881" v="273" actId="20577"/>
          <ac:spMkLst>
            <pc:docMk/>
            <pc:sldMk cId="527216779" sldId="263"/>
            <ac:spMk id="61" creationId="{65C10AE2-D1B1-4D27-B47B-0BEC585F5886}"/>
          </ac:spMkLst>
        </pc:spChg>
        <pc:spChg chg="add del">
          <ac:chgData name="Simhadri Kavali (2025 Intern)" userId="S::simhadri.kavali@enhisecure.com::0fa68a99-1b2a-40ec-bc45-ff93fc125d14" providerId="AD" clId="Web-{7091AFC9-D2E2-8D62-1114-49A25737BD27}" dt="2025-03-28T05:12:31.350" v="275"/>
          <ac:spMkLst>
            <pc:docMk/>
            <pc:sldMk cId="527216779" sldId="263"/>
            <ac:spMk id="62" creationId="{25502009-4B00-F88F-0B09-5E3BB9404E78}"/>
          </ac:spMkLst>
        </pc:spChg>
        <pc:spChg chg="add del mod">
          <ac:chgData name="Simhadri Kavali (2025 Intern)" userId="S::simhadri.kavali@enhisecure.com::0fa68a99-1b2a-40ec-bc45-ff93fc125d14" providerId="AD" clId="Web-{7091AFC9-D2E2-8D62-1114-49A25737BD27}" dt="2025-03-28T05:13:05.538" v="284"/>
          <ac:spMkLst>
            <pc:docMk/>
            <pc:sldMk cId="527216779" sldId="263"/>
            <ac:spMk id="63" creationId="{C7E62B79-78AB-928F-A496-A56DF3BD4DB3}"/>
          </ac:spMkLst>
        </pc:spChg>
        <pc:spChg chg="add mod">
          <ac:chgData name="Simhadri Kavali (2025 Intern)" userId="S::simhadri.kavali@enhisecure.com::0fa68a99-1b2a-40ec-bc45-ff93fc125d14" providerId="AD" clId="Web-{7091AFC9-D2E2-8D62-1114-49A25737BD27}" dt="2025-03-28T05:13:37.976" v="298" actId="14100"/>
          <ac:spMkLst>
            <pc:docMk/>
            <pc:sldMk cId="527216779" sldId="263"/>
            <ac:spMk id="64" creationId="{0476D397-2F12-29FD-36F0-72AD6343820E}"/>
          </ac:spMkLst>
        </pc:spChg>
        <pc:graphicFrameChg chg="add del mod modGraphic">
          <ac:chgData name="Simhadri Kavali (2025 Intern)" userId="S::simhadri.kavali@enhisecure.com::0fa68a99-1b2a-40ec-bc45-ff93fc125d14" providerId="AD" clId="Web-{7091AFC9-D2E2-8D62-1114-49A25737BD27}" dt="2025-03-28T04:46:31.563" v="71"/>
          <ac:graphicFrameMkLst>
            <pc:docMk/>
            <pc:sldMk cId="527216779" sldId="263"/>
            <ac:graphicFrameMk id="3" creationId="{6D1DCDAC-B2B2-B31D-8281-F6475F7652BE}"/>
          </ac:graphicFrameMkLst>
        </pc:graphicFrameChg>
        <pc:picChg chg="del">
          <ac:chgData name="Simhadri Kavali (2025 Intern)" userId="S::simhadri.kavali@enhisecure.com::0fa68a99-1b2a-40ec-bc45-ff93fc125d14" providerId="AD" clId="Web-{7091AFC9-D2E2-8D62-1114-49A25737BD27}" dt="2025-03-28T04:44:30.295" v="67"/>
          <ac:picMkLst>
            <pc:docMk/>
            <pc:sldMk cId="527216779" sldId="263"/>
            <ac:picMk id="8" creationId="{80879F00-BBD6-6A35-42D2-B42E20691D6A}"/>
          </ac:picMkLst>
        </pc:picChg>
        <pc:cxnChg chg="add mod">
          <ac:chgData name="Simhadri Kavali (2025 Intern)" userId="S::simhadri.kavali@enhisecure.com::0fa68a99-1b2a-40ec-bc45-ff93fc125d14" providerId="AD" clId="Web-{7091AFC9-D2E2-8D62-1114-49A25737BD27}" dt="2025-03-28T05:13:48.288" v="299" actId="14100"/>
          <ac:cxnSpMkLst>
            <pc:docMk/>
            <pc:sldMk cId="527216779" sldId="263"/>
            <ac:cxnSpMk id="42" creationId="{AEEC2157-9FC1-94E6-B658-780EA01680CD}"/>
          </ac:cxnSpMkLst>
        </pc:cxnChg>
        <pc:cxnChg chg="add mod">
          <ac:chgData name="Simhadri Kavali (2025 Intern)" userId="S::simhadri.kavali@enhisecure.com::0fa68a99-1b2a-40ec-bc45-ff93fc125d14" providerId="AD" clId="Web-{7091AFC9-D2E2-8D62-1114-49A25737BD27}" dt="2025-03-28T04:54:04.850" v="152" actId="14100"/>
          <ac:cxnSpMkLst>
            <pc:docMk/>
            <pc:sldMk cId="527216779" sldId="263"/>
            <ac:cxnSpMk id="43" creationId="{76ED94E2-19E1-76FE-A579-F3008D7E854F}"/>
          </ac:cxnSpMkLst>
        </pc:cxnChg>
        <pc:cxnChg chg="add del mod">
          <ac:chgData name="Simhadri Kavali (2025 Intern)" userId="S::simhadri.kavali@enhisecure.com::0fa68a99-1b2a-40ec-bc45-ff93fc125d14" providerId="AD" clId="Web-{7091AFC9-D2E2-8D62-1114-49A25737BD27}" dt="2025-03-28T04:54:47.882" v="158"/>
          <ac:cxnSpMkLst>
            <pc:docMk/>
            <pc:sldMk cId="527216779" sldId="263"/>
            <ac:cxnSpMk id="44" creationId="{F79CFA2B-B605-2309-CC3B-61AD297C6065}"/>
          </ac:cxnSpMkLst>
        </pc:cxnChg>
        <pc:cxnChg chg="add mod">
          <ac:chgData name="Simhadri Kavali (2025 Intern)" userId="S::simhadri.kavali@enhisecure.com::0fa68a99-1b2a-40ec-bc45-ff93fc125d14" providerId="AD" clId="Web-{7091AFC9-D2E2-8D62-1114-49A25737BD27}" dt="2025-03-28T04:54:51.913" v="159" actId="1076"/>
          <ac:cxnSpMkLst>
            <pc:docMk/>
            <pc:sldMk cId="527216779" sldId="263"/>
            <ac:cxnSpMk id="45" creationId="{8877E9BE-5D63-E4C1-6594-5D192DC0CDC1}"/>
          </ac:cxnSpMkLst>
        </pc:cxnChg>
        <pc:cxnChg chg="add mod">
          <ac:chgData name="Simhadri Kavali (2025 Intern)" userId="S::simhadri.kavali@enhisecure.com::0fa68a99-1b2a-40ec-bc45-ff93fc125d14" providerId="AD" clId="Web-{7091AFC9-D2E2-8D62-1114-49A25737BD27}" dt="2025-03-28T04:54:30.397" v="155" actId="1076"/>
          <ac:cxnSpMkLst>
            <pc:docMk/>
            <pc:sldMk cId="527216779" sldId="263"/>
            <ac:cxnSpMk id="46" creationId="{26D33D35-D389-3EBD-F0DA-F0F975C9BDE5}"/>
          </ac:cxnSpMkLst>
        </pc:cxnChg>
        <pc:cxnChg chg="add mod">
          <ac:chgData name="Simhadri Kavali (2025 Intern)" userId="S::simhadri.kavali@enhisecure.com::0fa68a99-1b2a-40ec-bc45-ff93fc125d14" providerId="AD" clId="Web-{7091AFC9-D2E2-8D62-1114-49A25737BD27}" dt="2025-03-28T04:55:28.070" v="165" actId="14100"/>
          <ac:cxnSpMkLst>
            <pc:docMk/>
            <pc:sldMk cId="527216779" sldId="263"/>
            <ac:cxnSpMk id="47" creationId="{8968CACC-FBE3-6F30-A9B8-73AF6E79C6DE}"/>
          </ac:cxnSpMkLst>
        </pc:cxnChg>
        <pc:cxnChg chg="add mod">
          <ac:chgData name="Simhadri Kavali (2025 Intern)" userId="S::simhadri.kavali@enhisecure.com::0fa68a99-1b2a-40ec-bc45-ff93fc125d14" providerId="AD" clId="Web-{7091AFC9-D2E2-8D62-1114-49A25737BD27}" dt="2025-03-28T05:03:08.858" v="182" actId="1076"/>
          <ac:cxnSpMkLst>
            <pc:docMk/>
            <pc:sldMk cId="527216779" sldId="263"/>
            <ac:cxnSpMk id="48" creationId="{EAF8A6FF-CD8F-96A3-2A52-C2478E2EB9DE}"/>
          </ac:cxnSpMkLst>
        </pc:cxnChg>
        <pc:cxnChg chg="add del mod">
          <ac:chgData name="Simhadri Kavali (2025 Intern)" userId="S::simhadri.kavali@enhisecure.com::0fa68a99-1b2a-40ec-bc45-ff93fc125d14" providerId="AD" clId="Web-{7091AFC9-D2E2-8D62-1114-49A25737BD27}" dt="2025-03-28T05:09:35.910" v="241" actId="14100"/>
          <ac:cxnSpMkLst>
            <pc:docMk/>
            <pc:sldMk cId="527216779" sldId="263"/>
            <ac:cxnSpMk id="49" creationId="{BC5D0659-A2DE-2B18-5B77-378CE671001C}"/>
          </ac:cxnSpMkLst>
        </pc:cxnChg>
        <pc:cxnChg chg="add mod">
          <ac:chgData name="Simhadri Kavali (2025 Intern)" userId="S::simhadri.kavali@enhisecure.com::0fa68a99-1b2a-40ec-bc45-ff93fc125d14" providerId="AD" clId="Web-{7091AFC9-D2E2-8D62-1114-49A25737BD27}" dt="2025-03-28T05:03:57.718" v="188" actId="14100"/>
          <ac:cxnSpMkLst>
            <pc:docMk/>
            <pc:sldMk cId="527216779" sldId="263"/>
            <ac:cxnSpMk id="50" creationId="{AEC44775-426F-6157-1BF2-4937DCAB55A7}"/>
          </ac:cxnSpMkLst>
        </pc:cxnChg>
        <pc:cxnChg chg="add mod">
          <ac:chgData name="Simhadri Kavali (2025 Intern)" userId="S::simhadri.kavali@enhisecure.com::0fa68a99-1b2a-40ec-bc45-ff93fc125d14" providerId="AD" clId="Web-{7091AFC9-D2E2-8D62-1114-49A25737BD27}" dt="2025-03-28T05:10:06.457" v="244" actId="14100"/>
          <ac:cxnSpMkLst>
            <pc:docMk/>
            <pc:sldMk cId="527216779" sldId="263"/>
            <ac:cxnSpMk id="55" creationId="{005716F2-694C-AEF5-DA47-B40259EA6E8E}"/>
          </ac:cxnSpMkLst>
        </pc:cxnChg>
        <pc:cxnChg chg="add del mod">
          <ac:chgData name="Simhadri Kavali (2025 Intern)" userId="S::simhadri.kavali@enhisecure.com::0fa68a99-1b2a-40ec-bc45-ff93fc125d14" providerId="AD" clId="Web-{7091AFC9-D2E2-8D62-1114-49A25737BD27}" dt="2025-03-28T05:09:27.894" v="238"/>
          <ac:cxnSpMkLst>
            <pc:docMk/>
            <pc:sldMk cId="527216779" sldId="263"/>
            <ac:cxnSpMk id="59" creationId="{3D47D8C5-9318-5E1A-6285-E83784A535A9}"/>
          </ac:cxnSpMkLst>
        </pc:cxnChg>
      </pc:sldChg>
      <pc:sldChg chg="modSp new">
        <pc:chgData name="Simhadri Kavali (2025 Intern)" userId="S::simhadri.kavali@enhisecure.com::0fa68a99-1b2a-40ec-bc45-ff93fc125d14" providerId="AD" clId="Web-{7091AFC9-D2E2-8D62-1114-49A25737BD27}" dt="2025-03-28T05:19:10.558" v="316" actId="20577"/>
        <pc:sldMkLst>
          <pc:docMk/>
          <pc:sldMk cId="3545115802" sldId="264"/>
        </pc:sldMkLst>
        <pc:spChg chg="mod">
          <ac:chgData name="Simhadri Kavali (2025 Intern)" userId="S::simhadri.kavali@enhisecure.com::0fa68a99-1b2a-40ec-bc45-ff93fc125d14" providerId="AD" clId="Web-{7091AFC9-D2E2-8D62-1114-49A25737BD27}" dt="2025-03-28T05:19:10.558" v="316" actId="20577"/>
          <ac:spMkLst>
            <pc:docMk/>
            <pc:sldMk cId="3545115802" sldId="264"/>
            <ac:spMk id="2" creationId="{F626BDEA-8AAA-62CE-B119-2B348B857573}"/>
          </ac:spMkLst>
        </pc:spChg>
      </pc:sldChg>
    </pc:docChg>
  </pc:docChgLst>
  <pc:docChgLst>
    <pc:chgData name="Simhadri Kavali (2025 Intern)" userId="S::simhadri.kavali@enhisecure.com::0fa68a99-1b2a-40ec-bc45-ff93fc125d14" providerId="AD" clId="Web-{F800B28B-B770-7AA5-F8B5-0872B12BB98A}"/>
    <pc:docChg chg="addSld delSld modSld">
      <pc:chgData name="Simhadri Kavali (2025 Intern)" userId="S::simhadri.kavali@enhisecure.com::0fa68a99-1b2a-40ec-bc45-ff93fc125d14" providerId="AD" clId="Web-{F800B28B-B770-7AA5-F8B5-0872B12BB98A}" dt="2025-05-28T13:58:43.876" v="929" actId="1076"/>
      <pc:docMkLst>
        <pc:docMk/>
      </pc:docMkLst>
      <pc:sldChg chg="modSp">
        <pc:chgData name="Simhadri Kavali (2025 Intern)" userId="S::simhadri.kavali@enhisecure.com::0fa68a99-1b2a-40ec-bc45-ff93fc125d14" providerId="AD" clId="Web-{F800B28B-B770-7AA5-F8B5-0872B12BB98A}" dt="2025-05-28T09:41:10.623" v="3" actId="1076"/>
        <pc:sldMkLst>
          <pc:docMk/>
          <pc:sldMk cId="406251747" sldId="256"/>
        </pc:sldMkLst>
        <pc:picChg chg="mod">
          <ac:chgData name="Simhadri Kavali (2025 Intern)" userId="S::simhadri.kavali@enhisecure.com::0fa68a99-1b2a-40ec-bc45-ff93fc125d14" providerId="AD" clId="Web-{F800B28B-B770-7AA5-F8B5-0872B12BB98A}" dt="2025-05-28T09:41:10.623" v="3" actId="1076"/>
          <ac:picMkLst>
            <pc:docMk/>
            <pc:sldMk cId="406251747" sldId="256"/>
            <ac:picMk id="7" creationId="{35516E60-0F32-8D95-6C3E-30FC6394D4CA}"/>
          </ac:picMkLst>
        </pc:picChg>
      </pc:sldChg>
      <pc:sldChg chg="modSp">
        <pc:chgData name="Simhadri Kavali (2025 Intern)" userId="S::simhadri.kavali@enhisecure.com::0fa68a99-1b2a-40ec-bc45-ff93fc125d14" providerId="AD" clId="Web-{F800B28B-B770-7AA5-F8B5-0872B12BB98A}" dt="2025-05-28T13:13:44.847" v="216" actId="20577"/>
        <pc:sldMkLst>
          <pc:docMk/>
          <pc:sldMk cId="410169380" sldId="257"/>
        </pc:sldMkLst>
        <pc:spChg chg="mod">
          <ac:chgData name="Simhadri Kavali (2025 Intern)" userId="S::simhadri.kavali@enhisecure.com::0fa68a99-1b2a-40ec-bc45-ff93fc125d14" providerId="AD" clId="Web-{F800B28B-B770-7AA5-F8B5-0872B12BB98A}" dt="2025-05-28T12:49:31.691" v="115" actId="20577"/>
          <ac:spMkLst>
            <pc:docMk/>
            <pc:sldMk cId="410169380" sldId="257"/>
            <ac:spMk id="6" creationId="{428B170C-F58C-4722-90E7-F14E2738DE5A}"/>
          </ac:spMkLst>
        </pc:spChg>
        <pc:spChg chg="mod">
          <ac:chgData name="Simhadri Kavali (2025 Intern)" userId="S::simhadri.kavali@enhisecure.com::0fa68a99-1b2a-40ec-bc45-ff93fc125d14" providerId="AD" clId="Web-{F800B28B-B770-7AA5-F8B5-0872B12BB98A}" dt="2025-05-28T13:13:44.847" v="216" actId="20577"/>
          <ac:spMkLst>
            <pc:docMk/>
            <pc:sldMk cId="410169380" sldId="257"/>
            <ac:spMk id="8" creationId="{5C9DFE4C-54A4-47A0-A3DA-00D4E5CAD752}"/>
          </ac:spMkLst>
        </pc:spChg>
      </pc:sldChg>
      <pc:sldChg chg="addSp delSp modSp">
        <pc:chgData name="Simhadri Kavali (2025 Intern)" userId="S::simhadri.kavali@enhisecure.com::0fa68a99-1b2a-40ec-bc45-ff93fc125d14" providerId="AD" clId="Web-{F800B28B-B770-7AA5-F8B5-0872B12BB98A}" dt="2025-05-28T12:54:35.413" v="183" actId="20577"/>
        <pc:sldMkLst>
          <pc:docMk/>
          <pc:sldMk cId="681090214" sldId="265"/>
        </pc:sldMkLst>
        <pc:spChg chg="add del mod">
          <ac:chgData name="Simhadri Kavali (2025 Intern)" userId="S::simhadri.kavali@enhisecure.com::0fa68a99-1b2a-40ec-bc45-ff93fc125d14" providerId="AD" clId="Web-{F800B28B-B770-7AA5-F8B5-0872B12BB98A}" dt="2025-05-28T12:52:22.912" v="151"/>
          <ac:spMkLst>
            <pc:docMk/>
            <pc:sldMk cId="681090214" sldId="265"/>
            <ac:spMk id="2" creationId="{491F4599-7DEB-A5BC-59A3-92044CD52A21}"/>
          </ac:spMkLst>
        </pc:spChg>
        <pc:spChg chg="add del">
          <ac:chgData name="Simhadri Kavali (2025 Intern)" userId="S::simhadri.kavali@enhisecure.com::0fa68a99-1b2a-40ec-bc45-ff93fc125d14" providerId="AD" clId="Web-{F800B28B-B770-7AA5-F8B5-0872B12BB98A}" dt="2025-05-28T12:52:44.396" v="156"/>
          <ac:spMkLst>
            <pc:docMk/>
            <pc:sldMk cId="681090214" sldId="265"/>
            <ac:spMk id="3" creationId="{5154EDC8-CD2D-D473-E852-67DBBBD234F3}"/>
          </ac:spMkLst>
        </pc:spChg>
        <pc:spChg chg="add mod">
          <ac:chgData name="Simhadri Kavali (2025 Intern)" userId="S::simhadri.kavali@enhisecure.com::0fa68a99-1b2a-40ec-bc45-ff93fc125d14" providerId="AD" clId="Web-{F800B28B-B770-7AA5-F8B5-0872B12BB98A}" dt="2025-05-28T12:54:35.413" v="183" actId="20577"/>
          <ac:spMkLst>
            <pc:docMk/>
            <pc:sldMk cId="681090214" sldId="265"/>
            <ac:spMk id="4" creationId="{A50D74FF-2854-EDD6-700E-B5C06F3CE419}"/>
          </ac:spMkLst>
        </pc:spChg>
        <pc:spChg chg="add del mod ord">
          <ac:chgData name="Simhadri Kavali (2025 Intern)" userId="S::simhadri.kavali@enhisecure.com::0fa68a99-1b2a-40ec-bc45-ff93fc125d14" providerId="AD" clId="Web-{F800B28B-B770-7AA5-F8B5-0872B12BB98A}" dt="2025-05-28T12:54:10.210" v="178"/>
          <ac:spMkLst>
            <pc:docMk/>
            <pc:sldMk cId="681090214" sldId="265"/>
            <ac:spMk id="10" creationId="{47F7A778-47FB-B4FC-DB35-D3D8577DF221}"/>
          </ac:spMkLst>
        </pc:spChg>
        <pc:spChg chg="del">
          <ac:chgData name="Simhadri Kavali (2025 Intern)" userId="S::simhadri.kavali@enhisecure.com::0fa68a99-1b2a-40ec-bc45-ff93fc125d14" providerId="AD" clId="Web-{F800B28B-B770-7AA5-F8B5-0872B12BB98A}" dt="2025-05-28T12:54:10.210" v="178"/>
          <ac:spMkLst>
            <pc:docMk/>
            <pc:sldMk cId="681090214" sldId="265"/>
            <ac:spMk id="74" creationId="{657F69E0-C4B0-4BEC-A689-4F8D877F05D4}"/>
          </ac:spMkLst>
        </pc:spChg>
        <pc:spChg chg="del">
          <ac:chgData name="Simhadri Kavali (2025 Intern)" userId="S::simhadri.kavali@enhisecure.com::0fa68a99-1b2a-40ec-bc45-ff93fc125d14" providerId="AD" clId="Web-{F800B28B-B770-7AA5-F8B5-0872B12BB98A}" dt="2025-05-28T12:54:10.210" v="178"/>
          <ac:spMkLst>
            <pc:docMk/>
            <pc:sldMk cId="681090214" sldId="265"/>
            <ac:spMk id="76" creationId="{9F6380B4-6A1C-481E-8408-B4E6C75B9B81}"/>
          </ac:spMkLst>
        </pc:spChg>
        <pc:spChg chg="add">
          <ac:chgData name="Simhadri Kavali (2025 Intern)" userId="S::simhadri.kavali@enhisecure.com::0fa68a99-1b2a-40ec-bc45-ff93fc125d14" providerId="AD" clId="Web-{F800B28B-B770-7AA5-F8B5-0872B12BB98A}" dt="2025-05-28T12:54:10.210" v="178"/>
          <ac:spMkLst>
            <pc:docMk/>
            <pc:sldMk cId="681090214" sldId="265"/>
            <ac:spMk id="81" creationId="{657F69E0-C4B0-4BEC-A689-4F8D877F05D4}"/>
          </ac:spMkLst>
        </pc:spChg>
        <pc:spChg chg="add">
          <ac:chgData name="Simhadri Kavali (2025 Intern)" userId="S::simhadri.kavali@enhisecure.com::0fa68a99-1b2a-40ec-bc45-ff93fc125d14" providerId="AD" clId="Web-{F800B28B-B770-7AA5-F8B5-0872B12BB98A}" dt="2025-05-28T12:54:10.210" v="178"/>
          <ac:spMkLst>
            <pc:docMk/>
            <pc:sldMk cId="681090214" sldId="265"/>
            <ac:spMk id="83" creationId="{9F6380B4-6A1C-481E-8408-B4E6C75B9B81}"/>
          </ac:spMkLst>
        </pc:spChg>
        <pc:picChg chg="mod">
          <ac:chgData name="Simhadri Kavali (2025 Intern)" userId="S::simhadri.kavali@enhisecure.com::0fa68a99-1b2a-40ec-bc45-ff93fc125d14" providerId="AD" clId="Web-{F800B28B-B770-7AA5-F8B5-0872B12BB98A}" dt="2025-05-28T12:54:10.210" v="178"/>
          <ac:picMkLst>
            <pc:docMk/>
            <pc:sldMk cId="681090214" sldId="265"/>
            <ac:picMk id="9" creationId="{C1B68C7F-6D41-0A1E-BFD5-FF125C46B871}"/>
          </ac:picMkLst>
        </pc:picChg>
      </pc:sldChg>
      <pc:sldChg chg="modSp">
        <pc:chgData name="Simhadri Kavali (2025 Intern)" userId="S::simhadri.kavali@enhisecure.com::0fa68a99-1b2a-40ec-bc45-ff93fc125d14" providerId="AD" clId="Web-{F800B28B-B770-7AA5-F8B5-0872B12BB98A}" dt="2025-05-28T13:15:56.317" v="229" actId="1076"/>
        <pc:sldMkLst>
          <pc:docMk/>
          <pc:sldMk cId="2107036565" sldId="268"/>
        </pc:sldMkLst>
        <pc:spChg chg="mod">
          <ac:chgData name="Simhadri Kavali (2025 Intern)" userId="S::simhadri.kavali@enhisecure.com::0fa68a99-1b2a-40ec-bc45-ff93fc125d14" providerId="AD" clId="Web-{F800B28B-B770-7AA5-F8B5-0872B12BB98A}" dt="2025-05-28T12:55:09.382" v="186" actId="1076"/>
          <ac:spMkLst>
            <pc:docMk/>
            <pc:sldMk cId="2107036565" sldId="268"/>
            <ac:spMk id="4" creationId="{734ED110-724B-95CB-75CF-0C6D986B08DE}"/>
          </ac:spMkLst>
        </pc:spChg>
        <pc:graphicFrameChg chg="mod modGraphic">
          <ac:chgData name="Simhadri Kavali (2025 Intern)" userId="S::simhadri.kavali@enhisecure.com::0fa68a99-1b2a-40ec-bc45-ff93fc125d14" providerId="AD" clId="Web-{F800B28B-B770-7AA5-F8B5-0872B12BB98A}" dt="2025-05-28T12:55:00.335" v="185" actId="1076"/>
          <ac:graphicFrameMkLst>
            <pc:docMk/>
            <pc:sldMk cId="2107036565" sldId="268"/>
            <ac:graphicFrameMk id="3" creationId="{6179E8CE-0B57-2333-9BA1-096F6A22AB1E}"/>
          </ac:graphicFrameMkLst>
        </pc:graphicFrameChg>
        <pc:picChg chg="mod">
          <ac:chgData name="Simhadri Kavali (2025 Intern)" userId="S::simhadri.kavali@enhisecure.com::0fa68a99-1b2a-40ec-bc45-ff93fc125d14" providerId="AD" clId="Web-{F800B28B-B770-7AA5-F8B5-0872B12BB98A}" dt="2025-05-28T13:15:51.302" v="228" actId="1076"/>
          <ac:picMkLst>
            <pc:docMk/>
            <pc:sldMk cId="2107036565" sldId="268"/>
            <ac:picMk id="5" creationId="{C54BB699-59C8-80B4-A042-99D56DEC2BA8}"/>
          </ac:picMkLst>
        </pc:picChg>
        <pc:picChg chg="mod">
          <ac:chgData name="Simhadri Kavali (2025 Intern)" userId="S::simhadri.kavali@enhisecure.com::0fa68a99-1b2a-40ec-bc45-ff93fc125d14" providerId="AD" clId="Web-{F800B28B-B770-7AA5-F8B5-0872B12BB98A}" dt="2025-05-28T13:15:56.317" v="229" actId="1076"/>
          <ac:picMkLst>
            <pc:docMk/>
            <pc:sldMk cId="2107036565" sldId="268"/>
            <ac:picMk id="6" creationId="{89264F0D-FDB5-ADC0-C190-CBE033A33615}"/>
          </ac:picMkLst>
        </pc:picChg>
      </pc:sldChg>
      <pc:sldChg chg="addAnim delAnim modAnim">
        <pc:chgData name="Simhadri Kavali (2025 Intern)" userId="S::simhadri.kavali@enhisecure.com::0fa68a99-1b2a-40ec-bc45-ff93fc125d14" providerId="AD" clId="Web-{F800B28B-B770-7AA5-F8B5-0872B12BB98A}" dt="2025-05-28T12:57:52.884" v="199"/>
        <pc:sldMkLst>
          <pc:docMk/>
          <pc:sldMk cId="729629155" sldId="269"/>
        </pc:sldMkLst>
      </pc:sldChg>
      <pc:sldChg chg="addSp delSp modSp">
        <pc:chgData name="Simhadri Kavali (2025 Intern)" userId="S::simhadri.kavali@enhisecure.com::0fa68a99-1b2a-40ec-bc45-ff93fc125d14" providerId="AD" clId="Web-{F800B28B-B770-7AA5-F8B5-0872B12BB98A}" dt="2025-05-28T13:14:11.129" v="218" actId="20577"/>
        <pc:sldMkLst>
          <pc:docMk/>
          <pc:sldMk cId="3001329501" sldId="271"/>
        </pc:sldMkLst>
        <pc:spChg chg="add mod">
          <ac:chgData name="Simhadri Kavali (2025 Intern)" userId="S::simhadri.kavali@enhisecure.com::0fa68a99-1b2a-40ec-bc45-ff93fc125d14" providerId="AD" clId="Web-{F800B28B-B770-7AA5-F8B5-0872B12BB98A}" dt="2025-05-28T13:14:11.129" v="218" actId="20577"/>
          <ac:spMkLst>
            <pc:docMk/>
            <pc:sldMk cId="3001329501" sldId="271"/>
            <ac:spMk id="2" creationId="{CD6769BB-E5C6-7D2C-E731-AA13FA9D712A}"/>
          </ac:spMkLst>
        </pc:spChg>
        <pc:spChg chg="add del mod">
          <ac:chgData name="Simhadri Kavali (2025 Intern)" userId="S::simhadri.kavali@enhisecure.com::0fa68a99-1b2a-40ec-bc45-ff93fc125d14" providerId="AD" clId="Web-{F800B28B-B770-7AA5-F8B5-0872B12BB98A}" dt="2025-05-28T09:54:39.606" v="24"/>
          <ac:spMkLst>
            <pc:docMk/>
            <pc:sldMk cId="3001329501" sldId="271"/>
            <ac:spMk id="5" creationId="{2EC022ED-9440-CE6C-EB8A-EFD9C66FAFB9}"/>
          </ac:spMkLst>
        </pc:spChg>
        <pc:spChg chg="add del">
          <ac:chgData name="Simhadri Kavali (2025 Intern)" userId="S::simhadri.kavali@enhisecure.com::0fa68a99-1b2a-40ec-bc45-ff93fc125d14" providerId="AD" clId="Web-{F800B28B-B770-7AA5-F8B5-0872B12BB98A}" dt="2025-05-28T09:54:46.403" v="26"/>
          <ac:spMkLst>
            <pc:docMk/>
            <pc:sldMk cId="3001329501" sldId="271"/>
            <ac:spMk id="6" creationId="{44DF2A4E-E07D-652E-689B-E209DE7444DA}"/>
          </ac:spMkLst>
        </pc:spChg>
        <pc:spChg chg="add mod">
          <ac:chgData name="Simhadri Kavali (2025 Intern)" userId="S::simhadri.kavali@enhisecure.com::0fa68a99-1b2a-40ec-bc45-ff93fc125d14" providerId="AD" clId="Web-{F800B28B-B770-7AA5-F8B5-0872B12BB98A}" dt="2025-05-28T12:45:40.251" v="94" actId="1076"/>
          <ac:spMkLst>
            <pc:docMk/>
            <pc:sldMk cId="3001329501" sldId="271"/>
            <ac:spMk id="8" creationId="{EF177EA1-6E97-BE69-3E6B-C293DBC66F3F}"/>
          </ac:spMkLst>
        </pc:spChg>
        <pc:picChg chg="add mod">
          <ac:chgData name="Simhadri Kavali (2025 Intern)" userId="S::simhadri.kavali@enhisecure.com::0fa68a99-1b2a-40ec-bc45-ff93fc125d14" providerId="AD" clId="Web-{F800B28B-B770-7AA5-F8B5-0872B12BB98A}" dt="2025-05-28T12:45:32.564" v="92" actId="1076"/>
          <ac:picMkLst>
            <pc:docMk/>
            <pc:sldMk cId="3001329501" sldId="271"/>
            <ac:picMk id="4" creationId="{DD12CE44-A789-9EE4-8E63-8FCC31528A29}"/>
          </ac:picMkLst>
        </pc:picChg>
        <pc:picChg chg="del">
          <ac:chgData name="Simhadri Kavali (2025 Intern)" userId="S::simhadri.kavali@enhisecure.com::0fa68a99-1b2a-40ec-bc45-ff93fc125d14" providerId="AD" clId="Web-{F800B28B-B770-7AA5-F8B5-0872B12BB98A}" dt="2025-05-28T09:53:26.777" v="9"/>
          <ac:picMkLst>
            <pc:docMk/>
            <pc:sldMk cId="3001329501" sldId="271"/>
            <ac:picMk id="7" creationId="{75224F8A-A09F-CDBA-0096-0822D3EF4C45}"/>
          </ac:picMkLst>
        </pc:picChg>
      </pc:sldChg>
      <pc:sldChg chg="modSp">
        <pc:chgData name="Simhadri Kavali (2025 Intern)" userId="S::simhadri.kavali@enhisecure.com::0fa68a99-1b2a-40ec-bc45-ff93fc125d14" providerId="AD" clId="Web-{F800B28B-B770-7AA5-F8B5-0872B12BB98A}" dt="2025-05-28T13:15:12.332" v="222" actId="20577"/>
        <pc:sldMkLst>
          <pc:docMk/>
          <pc:sldMk cId="489560361" sldId="274"/>
        </pc:sldMkLst>
        <pc:graphicFrameChg chg="modGraphic">
          <ac:chgData name="Simhadri Kavali (2025 Intern)" userId="S::simhadri.kavali@enhisecure.com::0fa68a99-1b2a-40ec-bc45-ff93fc125d14" providerId="AD" clId="Web-{F800B28B-B770-7AA5-F8B5-0872B12BB98A}" dt="2025-05-28T13:15:12.332" v="222" actId="20577"/>
          <ac:graphicFrameMkLst>
            <pc:docMk/>
            <pc:sldMk cId="489560361" sldId="274"/>
            <ac:graphicFrameMk id="28" creationId="{6CFEC03A-B05C-D579-87DE-A2FF2ECB7246}"/>
          </ac:graphicFrameMkLst>
        </pc:graphicFrameChg>
        <pc:picChg chg="mod">
          <ac:chgData name="Simhadri Kavali (2025 Intern)" userId="S::simhadri.kavali@enhisecure.com::0fa68a99-1b2a-40ec-bc45-ff93fc125d14" providerId="AD" clId="Web-{F800B28B-B770-7AA5-F8B5-0872B12BB98A}" dt="2025-05-28T10:01:19.707" v="32" actId="1076"/>
          <ac:picMkLst>
            <pc:docMk/>
            <pc:sldMk cId="489560361" sldId="274"/>
            <ac:picMk id="5" creationId="{8A7CD709-125F-0FC8-ADA3-64BC6CBE4909}"/>
          </ac:picMkLst>
        </pc:picChg>
      </pc:sldChg>
      <pc:sldChg chg="modSp">
        <pc:chgData name="Simhadri Kavali (2025 Intern)" userId="S::simhadri.kavali@enhisecure.com::0fa68a99-1b2a-40ec-bc45-ff93fc125d14" providerId="AD" clId="Web-{F800B28B-B770-7AA5-F8B5-0872B12BB98A}" dt="2025-05-28T10:14:20.002" v="60" actId="20577"/>
        <pc:sldMkLst>
          <pc:docMk/>
          <pc:sldMk cId="2730798171" sldId="277"/>
        </pc:sldMkLst>
        <pc:graphicFrameChg chg="modGraphic">
          <ac:chgData name="Simhadri Kavali (2025 Intern)" userId="S::simhadri.kavali@enhisecure.com::0fa68a99-1b2a-40ec-bc45-ff93fc125d14" providerId="AD" clId="Web-{F800B28B-B770-7AA5-F8B5-0872B12BB98A}" dt="2025-05-28T10:14:20.002" v="60" actId="20577"/>
          <ac:graphicFrameMkLst>
            <pc:docMk/>
            <pc:sldMk cId="2730798171" sldId="277"/>
            <ac:graphicFrameMk id="84" creationId="{01CEEA00-AEFA-9EB8-47F6-049B7A23D8E9}"/>
          </ac:graphicFrameMkLst>
        </pc:graphicFrameChg>
      </pc:sldChg>
      <pc:sldChg chg="modSp">
        <pc:chgData name="Simhadri Kavali (2025 Intern)" userId="S::simhadri.kavali@enhisecure.com::0fa68a99-1b2a-40ec-bc45-ff93fc125d14" providerId="AD" clId="Web-{F800B28B-B770-7AA5-F8B5-0872B12BB98A}" dt="2025-05-28T10:11:09.577" v="48" actId="20577"/>
        <pc:sldMkLst>
          <pc:docMk/>
          <pc:sldMk cId="3667129212" sldId="278"/>
        </pc:sldMkLst>
        <pc:spChg chg="mod">
          <ac:chgData name="Simhadri Kavali (2025 Intern)" userId="S::simhadri.kavali@enhisecure.com::0fa68a99-1b2a-40ec-bc45-ff93fc125d14" providerId="AD" clId="Web-{F800B28B-B770-7AA5-F8B5-0872B12BB98A}" dt="2025-05-28T10:11:09.577" v="48" actId="20577"/>
          <ac:spMkLst>
            <pc:docMk/>
            <pc:sldMk cId="3667129212" sldId="278"/>
            <ac:spMk id="16" creationId="{A786BD95-16F5-2410-C892-BB26425D579B}"/>
          </ac:spMkLst>
        </pc:spChg>
      </pc:sldChg>
      <pc:sldChg chg="addSp modSp new del">
        <pc:chgData name="Simhadri Kavali (2025 Intern)" userId="S::simhadri.kavali@enhisecure.com::0fa68a99-1b2a-40ec-bc45-ff93fc125d14" providerId="AD" clId="Web-{F800B28B-B770-7AA5-F8B5-0872B12BB98A}" dt="2025-05-28T09:57:14.500" v="31"/>
        <pc:sldMkLst>
          <pc:docMk/>
          <pc:sldMk cId="2371143048" sldId="279"/>
        </pc:sldMkLst>
        <pc:picChg chg="add mod">
          <ac:chgData name="Simhadri Kavali (2025 Intern)" userId="S::simhadri.kavali@enhisecure.com::0fa68a99-1b2a-40ec-bc45-ff93fc125d14" providerId="AD" clId="Web-{F800B28B-B770-7AA5-F8B5-0872B12BB98A}" dt="2025-05-28T09:53:23.542" v="8" actId="1076"/>
          <ac:picMkLst>
            <pc:docMk/>
            <pc:sldMk cId="2371143048" sldId="279"/>
            <ac:picMk id="2" creationId="{F62B7291-73D6-C8DE-081B-6CA8C777BF0B}"/>
          </ac:picMkLst>
        </pc:picChg>
        <pc:picChg chg="add mod">
          <ac:chgData name="Simhadri Kavali (2025 Intern)" userId="S::simhadri.kavali@enhisecure.com::0fa68a99-1b2a-40ec-bc45-ff93fc125d14" providerId="AD" clId="Web-{F800B28B-B770-7AA5-F8B5-0872B12BB98A}" dt="2025-05-28T09:53:21.496" v="7" actId="1076"/>
          <ac:picMkLst>
            <pc:docMk/>
            <pc:sldMk cId="2371143048" sldId="279"/>
            <ac:picMk id="4" creationId="{944C0C89-CFD4-473A-A504-846656BFC4AF}"/>
          </ac:picMkLst>
        </pc:picChg>
      </pc:sldChg>
      <pc:sldChg chg="delSp modSp add del replId">
        <pc:chgData name="Simhadri Kavali (2025 Intern)" userId="S::simhadri.kavali@enhisecure.com::0fa68a99-1b2a-40ec-bc45-ff93fc125d14" providerId="AD" clId="Web-{F800B28B-B770-7AA5-F8B5-0872B12BB98A}" dt="2025-05-28T12:43:55.094" v="67"/>
        <pc:sldMkLst>
          <pc:docMk/>
          <pc:sldMk cId="2521931114" sldId="279"/>
        </pc:sldMkLst>
        <pc:spChg chg="del">
          <ac:chgData name="Simhadri Kavali (2025 Intern)" userId="S::simhadri.kavali@enhisecure.com::0fa68a99-1b2a-40ec-bc45-ff93fc125d14" providerId="AD" clId="Web-{F800B28B-B770-7AA5-F8B5-0872B12BB98A}" dt="2025-05-28T12:42:03.733" v="62"/>
          <ac:spMkLst>
            <pc:docMk/>
            <pc:sldMk cId="2521931114" sldId="279"/>
            <ac:spMk id="5" creationId="{C01B54B3-29E7-B202-AAF5-1E8EDD30AD75}"/>
          </ac:spMkLst>
        </pc:spChg>
        <pc:graphicFrameChg chg="mod">
          <ac:chgData name="Simhadri Kavali (2025 Intern)" userId="S::simhadri.kavali@enhisecure.com::0fa68a99-1b2a-40ec-bc45-ff93fc125d14" providerId="AD" clId="Web-{F800B28B-B770-7AA5-F8B5-0872B12BB98A}" dt="2025-05-28T12:42:22.546" v="66" actId="1076"/>
          <ac:graphicFrameMkLst>
            <pc:docMk/>
            <pc:sldMk cId="2521931114" sldId="279"/>
            <ac:graphicFrameMk id="9" creationId="{520A58A8-D1BE-60FF-F983-E0B75C941263}"/>
          </ac:graphicFrameMkLst>
        </pc:graphicFrameChg>
      </pc:sldChg>
      <pc:sldChg chg="addSp delSp modSp add replId">
        <pc:chgData name="Simhadri Kavali (2025 Intern)" userId="S::simhadri.kavali@enhisecure.com::0fa68a99-1b2a-40ec-bc45-ff93fc125d14" providerId="AD" clId="Web-{F800B28B-B770-7AA5-F8B5-0872B12BB98A}" dt="2025-05-28T13:58:43.876" v="929" actId="1076"/>
        <pc:sldMkLst>
          <pc:docMk/>
          <pc:sldMk cId="3311795152" sldId="279"/>
        </pc:sldMkLst>
        <pc:spChg chg="mod">
          <ac:chgData name="Simhadri Kavali (2025 Intern)" userId="S::simhadri.kavali@enhisecure.com::0fa68a99-1b2a-40ec-bc45-ff93fc125d14" providerId="AD" clId="Web-{F800B28B-B770-7AA5-F8B5-0872B12BB98A}" dt="2025-05-28T13:58:43.876" v="929" actId="1076"/>
          <ac:spMkLst>
            <pc:docMk/>
            <pc:sldMk cId="3311795152" sldId="279"/>
            <ac:spMk id="4" creationId="{B9DD9151-659E-1FA6-7EF8-43AD2A280A41}"/>
          </ac:spMkLst>
        </pc:spChg>
        <pc:graphicFrameChg chg="del">
          <ac:chgData name="Simhadri Kavali (2025 Intern)" userId="S::simhadri.kavali@enhisecure.com::0fa68a99-1b2a-40ec-bc45-ff93fc125d14" providerId="AD" clId="Web-{F800B28B-B770-7AA5-F8B5-0872B12BB98A}" dt="2025-05-28T13:28:22.997" v="231"/>
          <ac:graphicFrameMkLst>
            <pc:docMk/>
            <pc:sldMk cId="3311795152" sldId="279"/>
            <ac:graphicFrameMk id="3" creationId="{7A1CDFD8-6E84-3C0D-E9EB-AD89F5E8B729}"/>
          </ac:graphicFrameMkLst>
        </pc:graphicFrameChg>
        <pc:graphicFrameChg chg="add del mod modGraphic">
          <ac:chgData name="Simhadri Kavali (2025 Intern)" userId="S::simhadri.kavali@enhisecure.com::0fa68a99-1b2a-40ec-bc45-ff93fc125d14" providerId="AD" clId="Web-{F800B28B-B770-7AA5-F8B5-0872B12BB98A}" dt="2025-05-28T13:32:24.156" v="267"/>
          <ac:graphicFrameMkLst>
            <pc:docMk/>
            <pc:sldMk cId="3311795152" sldId="279"/>
            <ac:graphicFrameMk id="7" creationId="{2F3B20EA-056A-2409-ABAF-4A58A6257D4B}"/>
          </ac:graphicFrameMkLst>
        </pc:graphicFrameChg>
        <pc:graphicFrameChg chg="add mod modGraphic">
          <ac:chgData name="Simhadri Kavali (2025 Intern)" userId="S::simhadri.kavali@enhisecure.com::0fa68a99-1b2a-40ec-bc45-ff93fc125d14" providerId="AD" clId="Web-{F800B28B-B770-7AA5-F8B5-0872B12BB98A}" dt="2025-05-28T13:57:38.047" v="920" actId="1076"/>
          <ac:graphicFrameMkLst>
            <pc:docMk/>
            <pc:sldMk cId="3311795152" sldId="279"/>
            <ac:graphicFrameMk id="11" creationId="{FB31CA24-053B-3438-264D-74D27AEEA0E0}"/>
          </ac:graphicFrameMkLst>
        </pc:graphicFrameChg>
        <pc:graphicFrameChg chg="add del mod modGraphic">
          <ac:chgData name="Simhadri Kavali (2025 Intern)" userId="S::simhadri.kavali@enhisecure.com::0fa68a99-1b2a-40ec-bc45-ff93fc125d14" providerId="AD" clId="Web-{F800B28B-B770-7AA5-F8B5-0872B12BB98A}" dt="2025-05-28T13:53:23.060" v="843"/>
          <ac:graphicFrameMkLst>
            <pc:docMk/>
            <pc:sldMk cId="3311795152" sldId="279"/>
            <ac:graphicFrameMk id="15" creationId="{D24C5463-BDB0-8CE1-9D6F-7DEB98A2A343}"/>
          </ac:graphicFrameMkLst>
        </pc:graphicFrameChg>
        <pc:picChg chg="del">
          <ac:chgData name="Simhadri Kavali (2025 Intern)" userId="S::simhadri.kavali@enhisecure.com::0fa68a99-1b2a-40ec-bc45-ff93fc125d14" providerId="AD" clId="Web-{F800B28B-B770-7AA5-F8B5-0872B12BB98A}" dt="2025-05-28T13:28:28.013" v="233"/>
          <ac:picMkLst>
            <pc:docMk/>
            <pc:sldMk cId="3311795152" sldId="279"/>
            <ac:picMk id="5" creationId="{1FEF40BB-74EF-1E69-0C98-2C75D5BE3C89}"/>
          </ac:picMkLst>
        </pc:picChg>
        <pc:picChg chg="del">
          <ac:chgData name="Simhadri Kavali (2025 Intern)" userId="S::simhadri.kavali@enhisecure.com::0fa68a99-1b2a-40ec-bc45-ff93fc125d14" providerId="AD" clId="Web-{F800B28B-B770-7AA5-F8B5-0872B12BB98A}" dt="2025-05-28T13:28:25.481" v="232"/>
          <ac:picMkLst>
            <pc:docMk/>
            <pc:sldMk cId="3311795152" sldId="279"/>
            <ac:picMk id="6" creationId="{A71A4E5A-1C80-DD46-E172-02DACCEC59CD}"/>
          </ac:picMkLst>
        </pc:picChg>
        <pc:cxnChg chg="add del">
          <ac:chgData name="Simhadri Kavali (2025 Intern)" userId="S::simhadri.kavali@enhisecure.com::0fa68a99-1b2a-40ec-bc45-ff93fc125d14" providerId="AD" clId="Web-{F800B28B-B770-7AA5-F8B5-0872B12BB98A}" dt="2025-05-28T13:35:16.783" v="467"/>
          <ac:cxnSpMkLst>
            <pc:docMk/>
            <pc:sldMk cId="3311795152" sldId="279"/>
            <ac:cxnSpMk id="17" creationId="{4135CBB7-BE6A-A824-8EA2-3DA4C8582ECE}"/>
          </ac:cxnSpMkLst>
        </pc:cxnChg>
        <pc:cxnChg chg="add del mod">
          <ac:chgData name="Simhadri Kavali (2025 Intern)" userId="S::simhadri.kavali@enhisecure.com::0fa68a99-1b2a-40ec-bc45-ff93fc125d14" providerId="AD" clId="Web-{F800B28B-B770-7AA5-F8B5-0872B12BB98A}" dt="2025-05-28T13:51:52.356" v="730"/>
          <ac:cxnSpMkLst>
            <pc:docMk/>
            <pc:sldMk cId="3311795152" sldId="279"/>
            <ac:cxnSpMk id="19" creationId="{AA107E12-7936-1E4E-9D75-0F9CF989D770}"/>
          </ac:cxnSpMkLst>
        </pc:cxnChg>
      </pc:sldChg>
    </pc:docChg>
  </pc:docChgLst>
  <pc:docChgLst>
    <pc:chgData name="Simhadri Kavali (2025 Intern)" userId="S::simhadri.kavali@enhisecure.com::0fa68a99-1b2a-40ec-bc45-ff93fc125d14" providerId="AD" clId="Web-{8BC7865E-69AE-5DE8-74B2-22347C6C8907}"/>
    <pc:docChg chg="modSld">
      <pc:chgData name="Simhadri Kavali (2025 Intern)" userId="S::simhadri.kavali@enhisecure.com::0fa68a99-1b2a-40ec-bc45-ff93fc125d14" providerId="AD" clId="Web-{8BC7865E-69AE-5DE8-74B2-22347C6C8907}" dt="2025-05-23T12:21:41.028" v="42"/>
      <pc:docMkLst>
        <pc:docMk/>
      </pc:docMkLst>
      <pc:sldChg chg="addSp delSp modSp">
        <pc:chgData name="Simhadri Kavali (2025 Intern)" userId="S::simhadri.kavali@enhisecure.com::0fa68a99-1b2a-40ec-bc45-ff93fc125d14" providerId="AD" clId="Web-{8BC7865E-69AE-5DE8-74B2-22347C6C8907}" dt="2025-05-23T12:16:28.900" v="35"/>
        <pc:sldMkLst>
          <pc:docMk/>
          <pc:sldMk cId="3927605900" sldId="261"/>
        </pc:sldMkLst>
        <pc:spChg chg="mod">
          <ac:chgData name="Simhadri Kavali (2025 Intern)" userId="S::simhadri.kavali@enhisecure.com::0fa68a99-1b2a-40ec-bc45-ff93fc125d14" providerId="AD" clId="Web-{8BC7865E-69AE-5DE8-74B2-22347C6C8907}" dt="2025-05-23T12:16:23.525" v="32" actId="1076"/>
          <ac:spMkLst>
            <pc:docMk/>
            <pc:sldMk cId="3927605900" sldId="261"/>
            <ac:spMk id="2" creationId="{EA1F1232-F4CF-8420-4DD1-58666635BFA0}"/>
          </ac:spMkLst>
        </pc:spChg>
        <pc:spChg chg="mod">
          <ac:chgData name="Simhadri Kavali (2025 Intern)" userId="S::simhadri.kavali@enhisecure.com::0fa68a99-1b2a-40ec-bc45-ff93fc125d14" providerId="AD" clId="Web-{8BC7865E-69AE-5DE8-74B2-22347C6C8907}" dt="2025-05-23T12:16:22.993" v="31" actId="1076"/>
          <ac:spMkLst>
            <pc:docMk/>
            <pc:sldMk cId="3927605900" sldId="261"/>
            <ac:spMk id="4" creationId="{A33769AD-D143-6BE7-827E-9F7179BCA8B2}"/>
          </ac:spMkLst>
        </pc:spChg>
        <pc:graphicFrameChg chg="mod">
          <ac:chgData name="Simhadri Kavali (2025 Intern)" userId="S::simhadri.kavali@enhisecure.com::0fa68a99-1b2a-40ec-bc45-ff93fc125d14" providerId="AD" clId="Web-{8BC7865E-69AE-5DE8-74B2-22347C6C8907}" dt="2025-05-23T12:16:21.993" v="29" actId="1076"/>
          <ac:graphicFrameMkLst>
            <pc:docMk/>
            <pc:sldMk cId="3927605900" sldId="261"/>
            <ac:graphicFrameMk id="65" creationId="{F0D31CA5-1309-8450-3098-9E928576FAEB}"/>
          </ac:graphicFrameMkLst>
        </pc:graphicFrameChg>
        <pc:picChg chg="add del ord">
          <ac:chgData name="Simhadri Kavali (2025 Intern)" userId="S::simhadri.kavali@enhisecure.com::0fa68a99-1b2a-40ec-bc45-ff93fc125d14" providerId="AD" clId="Web-{8BC7865E-69AE-5DE8-74B2-22347C6C8907}" dt="2025-05-23T12:16:28.900" v="35"/>
          <ac:picMkLst>
            <pc:docMk/>
            <pc:sldMk cId="3927605900" sldId="261"/>
            <ac:picMk id="8" creationId="{F809C7EC-A74F-3161-090A-4210E6329FAA}"/>
          </ac:picMkLst>
        </pc:picChg>
        <pc:picChg chg="mod">
          <ac:chgData name="Simhadri Kavali (2025 Intern)" userId="S::simhadri.kavali@enhisecure.com::0fa68a99-1b2a-40ec-bc45-ff93fc125d14" providerId="AD" clId="Web-{8BC7865E-69AE-5DE8-74B2-22347C6C8907}" dt="2025-05-23T12:16:21.603" v="28" actId="1076"/>
          <ac:picMkLst>
            <pc:docMk/>
            <pc:sldMk cId="3927605900" sldId="261"/>
            <ac:picMk id="40" creationId="{85016633-25FC-0234-AAD7-4AE096275EF6}"/>
          </ac:picMkLst>
        </pc:picChg>
      </pc:sldChg>
      <pc:sldChg chg="addSp modSp">
        <pc:chgData name="Simhadri Kavali (2025 Intern)" userId="S::simhadri.kavali@enhisecure.com::0fa68a99-1b2a-40ec-bc45-ff93fc125d14" providerId="AD" clId="Web-{8BC7865E-69AE-5DE8-74B2-22347C6C8907}" dt="2025-05-23T12:10:00.380" v="3" actId="1076"/>
        <pc:sldMkLst>
          <pc:docMk/>
          <pc:sldMk cId="3545115802" sldId="264"/>
        </pc:sldMkLst>
        <pc:graphicFrameChg chg="add mod">
          <ac:chgData name="Simhadri Kavali (2025 Intern)" userId="S::simhadri.kavali@enhisecure.com::0fa68a99-1b2a-40ec-bc45-ff93fc125d14" providerId="AD" clId="Web-{8BC7865E-69AE-5DE8-74B2-22347C6C8907}" dt="2025-05-23T12:10:00.380" v="3" actId="1076"/>
          <ac:graphicFrameMkLst>
            <pc:docMk/>
            <pc:sldMk cId="3545115802" sldId="264"/>
            <ac:graphicFrameMk id="18" creationId="{09CF0388-CA87-588D-9EF6-08EB59E1B7C4}"/>
          </ac:graphicFrameMkLst>
        </pc:graphicFrameChg>
        <pc:graphicFrameChg chg="mod">
          <ac:chgData name="Simhadri Kavali (2025 Intern)" userId="S::simhadri.kavali@enhisecure.com::0fa68a99-1b2a-40ec-bc45-ff93fc125d14" providerId="AD" clId="Web-{8BC7865E-69AE-5DE8-74B2-22347C6C8907}" dt="2025-05-23T12:09:49.645" v="1" actId="1076"/>
          <ac:graphicFrameMkLst>
            <pc:docMk/>
            <pc:sldMk cId="3545115802" sldId="264"/>
            <ac:graphicFrameMk id="42" creationId="{EFFBF3ED-8A58-451F-235C-5C42E866D6D9}"/>
          </ac:graphicFrameMkLst>
        </pc:graphicFrameChg>
      </pc:sldChg>
      <pc:sldChg chg="addSp delSp modSp addAnim modAnim">
        <pc:chgData name="Simhadri Kavali (2025 Intern)" userId="S::simhadri.kavali@enhisecure.com::0fa68a99-1b2a-40ec-bc45-ff93fc125d14" providerId="AD" clId="Web-{8BC7865E-69AE-5DE8-74B2-22347C6C8907}" dt="2025-05-23T12:21:41.028" v="42"/>
        <pc:sldMkLst>
          <pc:docMk/>
          <pc:sldMk cId="2394984261" sldId="266"/>
        </pc:sldMkLst>
        <pc:spChg chg="mod">
          <ac:chgData name="Simhadri Kavali (2025 Intern)" userId="S::simhadri.kavali@enhisecure.com::0fa68a99-1b2a-40ec-bc45-ff93fc125d14" providerId="AD" clId="Web-{8BC7865E-69AE-5DE8-74B2-22347C6C8907}" dt="2025-05-23T12:16:37.337" v="38" actId="1076"/>
          <ac:spMkLst>
            <pc:docMk/>
            <pc:sldMk cId="2394984261" sldId="266"/>
            <ac:spMk id="2" creationId="{5F66B751-2253-41DC-955E-F3070AFA72B1}"/>
          </ac:spMkLst>
        </pc:spChg>
        <pc:spChg chg="mod">
          <ac:chgData name="Simhadri Kavali (2025 Intern)" userId="S::simhadri.kavali@enhisecure.com::0fa68a99-1b2a-40ec-bc45-ff93fc125d14" providerId="AD" clId="Web-{8BC7865E-69AE-5DE8-74B2-22347C6C8907}" dt="2025-05-23T12:16:34.837" v="37" actId="1076"/>
          <ac:spMkLst>
            <pc:docMk/>
            <pc:sldMk cId="2394984261" sldId="266"/>
            <ac:spMk id="4" creationId="{5BABEB59-42E4-4094-982B-F0A466B084B9}"/>
          </ac:spMkLst>
        </pc:spChg>
        <pc:graphicFrameChg chg="mod">
          <ac:chgData name="Simhadri Kavali (2025 Intern)" userId="S::simhadri.kavali@enhisecure.com::0fa68a99-1b2a-40ec-bc45-ff93fc125d14" providerId="AD" clId="Web-{8BC7865E-69AE-5DE8-74B2-22347C6C8907}" dt="2025-05-23T12:16:34.603" v="36" actId="1076"/>
          <ac:graphicFrameMkLst>
            <pc:docMk/>
            <pc:sldMk cId="2394984261" sldId="266"/>
            <ac:graphicFrameMk id="748" creationId="{1CC989DD-7662-E39F-F64F-6616FCB5AF62}"/>
          </ac:graphicFrameMkLst>
        </pc:graphicFrameChg>
        <pc:picChg chg="add del mod ord">
          <ac:chgData name="Simhadri Kavali (2025 Intern)" userId="S::simhadri.kavali@enhisecure.com::0fa68a99-1b2a-40ec-bc45-ff93fc125d14" providerId="AD" clId="Web-{8BC7865E-69AE-5DE8-74B2-22347C6C8907}" dt="2025-05-23T12:16:47.916" v="39"/>
          <ac:picMkLst>
            <pc:docMk/>
            <pc:sldMk cId="2394984261" sldId="266"/>
            <ac:picMk id="8" creationId="{C0844D25-CAC7-6142-7DC0-22D89F53356B}"/>
          </ac:picMkLst>
        </pc:picChg>
        <pc:picChg chg="add del">
          <ac:chgData name="Simhadri Kavali (2025 Intern)" userId="S::simhadri.kavali@enhisecure.com::0fa68a99-1b2a-40ec-bc45-ff93fc125d14" providerId="AD" clId="Web-{8BC7865E-69AE-5DE8-74B2-22347C6C8907}" dt="2025-05-23T12:16:17.900" v="25"/>
          <ac:picMkLst>
            <pc:docMk/>
            <pc:sldMk cId="2394984261" sldId="266"/>
            <ac:picMk id="18" creationId="{D51554C7-1C32-75CC-5CC3-ED7386B391E5}"/>
          </ac:picMkLst>
        </pc:picChg>
      </pc:sldChg>
    </pc:docChg>
  </pc:docChgLst>
  <pc:docChgLst>
    <pc:chgData name="Simhadri Kavali (2025 Intern)" userId="S::simhadri.kavali@enhisecure.com::0fa68a99-1b2a-40ec-bc45-ff93fc125d14" providerId="AD" clId="Web-{D2DE27BC-3914-3BFC-7D86-89B34C4657E9}"/>
    <pc:docChg chg="modSld">
      <pc:chgData name="Simhadri Kavali (2025 Intern)" userId="S::simhadri.kavali@enhisecure.com::0fa68a99-1b2a-40ec-bc45-ff93fc125d14" providerId="AD" clId="Web-{D2DE27BC-3914-3BFC-7D86-89B34C4657E9}" dt="2025-05-22T05:23:30.011" v="125" actId="1076"/>
      <pc:docMkLst>
        <pc:docMk/>
      </pc:docMkLst>
      <pc:sldChg chg="addSp delSp modSp">
        <pc:chgData name="Simhadri Kavali (2025 Intern)" userId="S::simhadri.kavali@enhisecure.com::0fa68a99-1b2a-40ec-bc45-ff93fc125d14" providerId="AD" clId="Web-{D2DE27BC-3914-3BFC-7D86-89B34C4657E9}" dt="2025-05-22T05:05:39.821" v="45"/>
        <pc:sldMkLst>
          <pc:docMk/>
          <pc:sldMk cId="410169380" sldId="257"/>
        </pc:sldMkLst>
        <pc:spChg chg="mod">
          <ac:chgData name="Simhadri Kavali (2025 Intern)" userId="S::simhadri.kavali@enhisecure.com::0fa68a99-1b2a-40ec-bc45-ff93fc125d14" providerId="AD" clId="Web-{D2DE27BC-3914-3BFC-7D86-89B34C4657E9}" dt="2025-05-22T05:05:39.821" v="45"/>
          <ac:spMkLst>
            <pc:docMk/>
            <pc:sldMk cId="410169380" sldId="257"/>
            <ac:spMk id="6" creationId="{428B170C-F58C-4722-90E7-F14E2738DE5A}"/>
          </ac:spMkLst>
        </pc:spChg>
        <pc:spChg chg="mod">
          <ac:chgData name="Simhadri Kavali (2025 Intern)" userId="S::simhadri.kavali@enhisecure.com::0fa68a99-1b2a-40ec-bc45-ff93fc125d14" providerId="AD" clId="Web-{D2DE27BC-3914-3BFC-7D86-89B34C4657E9}" dt="2025-05-22T05:05:39.821" v="45"/>
          <ac:spMkLst>
            <pc:docMk/>
            <pc:sldMk cId="410169380" sldId="257"/>
            <ac:spMk id="8" creationId="{5C9DFE4C-54A4-47A0-A3DA-00D4E5CAD752}"/>
          </ac:spMkLst>
        </pc:spChg>
        <pc:spChg chg="add del">
          <ac:chgData name="Simhadri Kavali (2025 Intern)" userId="S::simhadri.kavali@enhisecure.com::0fa68a99-1b2a-40ec-bc45-ff93fc125d14" providerId="AD" clId="Web-{D2DE27BC-3914-3BFC-7D86-89B34C4657E9}" dt="2025-05-22T05:05:39.821" v="45"/>
          <ac:spMkLst>
            <pc:docMk/>
            <pc:sldMk cId="410169380" sldId="257"/>
            <ac:spMk id="1061" creationId="{B210AC1D-4063-4C6E-9528-FA9C4C0C18E6}"/>
          </ac:spMkLst>
        </pc:spChg>
        <pc:spChg chg="add del">
          <ac:chgData name="Simhadri Kavali (2025 Intern)" userId="S::simhadri.kavali@enhisecure.com::0fa68a99-1b2a-40ec-bc45-ff93fc125d14" providerId="AD" clId="Web-{D2DE27BC-3914-3BFC-7D86-89B34C4657E9}" dt="2025-05-22T05:05:39.821" v="45"/>
          <ac:spMkLst>
            <pc:docMk/>
            <pc:sldMk cId="410169380" sldId="257"/>
            <ac:spMk id="1062" creationId="{02F8C595-E68C-4306-AED8-DC7826A0A506}"/>
          </ac:spMkLst>
        </pc:spChg>
        <pc:spChg chg="add del">
          <ac:chgData name="Simhadri Kavali (2025 Intern)" userId="S::simhadri.kavali@enhisecure.com::0fa68a99-1b2a-40ec-bc45-ff93fc125d14" providerId="AD" clId="Web-{D2DE27BC-3914-3BFC-7D86-89B34C4657E9}" dt="2025-05-22T05:05:39.821" v="45"/>
          <ac:spMkLst>
            <pc:docMk/>
            <pc:sldMk cId="410169380" sldId="257"/>
            <ac:spMk id="1067" creationId="{AE3A741D-C19B-960A-5803-1C5887147820}"/>
          </ac:spMkLst>
        </pc:spChg>
        <pc:spChg chg="add del">
          <ac:chgData name="Simhadri Kavali (2025 Intern)" userId="S::simhadri.kavali@enhisecure.com::0fa68a99-1b2a-40ec-bc45-ff93fc125d14" providerId="AD" clId="Web-{D2DE27BC-3914-3BFC-7D86-89B34C4657E9}" dt="2025-05-22T05:05:39.821" v="45"/>
          <ac:spMkLst>
            <pc:docMk/>
            <pc:sldMk cId="410169380" sldId="257"/>
            <ac:spMk id="1069" creationId="{DC39DE25-0E4E-0AA7-0932-1D78C2372786}"/>
          </ac:spMkLst>
        </pc:spChg>
        <pc:spChg chg="add del">
          <ac:chgData name="Simhadri Kavali (2025 Intern)" userId="S::simhadri.kavali@enhisecure.com::0fa68a99-1b2a-40ec-bc45-ff93fc125d14" providerId="AD" clId="Web-{D2DE27BC-3914-3BFC-7D86-89B34C4657E9}" dt="2025-05-22T05:05:39.821" v="45"/>
          <ac:spMkLst>
            <pc:docMk/>
            <pc:sldMk cId="410169380" sldId="257"/>
            <ac:spMk id="1071" creationId="{8D6EA299-0840-6DEA-E670-C49AEBC87E89}"/>
          </ac:spMkLst>
        </pc:spChg>
        <pc:picChg chg="mod">
          <ac:chgData name="Simhadri Kavali (2025 Intern)" userId="S::simhadri.kavali@enhisecure.com::0fa68a99-1b2a-40ec-bc45-ff93fc125d14" providerId="AD" clId="Web-{D2DE27BC-3914-3BFC-7D86-89B34C4657E9}" dt="2025-05-22T05:05:39.821" v="45"/>
          <ac:picMkLst>
            <pc:docMk/>
            <pc:sldMk cId="410169380" sldId="257"/>
            <ac:picMk id="1026" creationId="{4096D1B7-1874-49B9-A8F2-B52F065588E3}"/>
          </ac:picMkLst>
        </pc:picChg>
      </pc:sldChg>
      <pc:sldChg chg="modSp">
        <pc:chgData name="Simhadri Kavali (2025 Intern)" userId="S::simhadri.kavali@enhisecure.com::0fa68a99-1b2a-40ec-bc45-ff93fc125d14" providerId="AD" clId="Web-{D2DE27BC-3914-3BFC-7D86-89B34C4657E9}" dt="2025-05-22T05:04:18.023" v="8" actId="20577"/>
        <pc:sldMkLst>
          <pc:docMk/>
          <pc:sldMk cId="2179516125" sldId="258"/>
        </pc:sldMkLst>
        <pc:spChg chg="mod">
          <ac:chgData name="Simhadri Kavali (2025 Intern)" userId="S::simhadri.kavali@enhisecure.com::0fa68a99-1b2a-40ec-bc45-ff93fc125d14" providerId="AD" clId="Web-{D2DE27BC-3914-3BFC-7D86-89B34C4657E9}" dt="2025-05-22T05:04:18.023" v="8" actId="20577"/>
          <ac:spMkLst>
            <pc:docMk/>
            <pc:sldMk cId="2179516125" sldId="258"/>
            <ac:spMk id="4" creationId="{3B78A0B4-5D25-4929-BE92-B6BDD34A2081}"/>
          </ac:spMkLst>
        </pc:spChg>
      </pc:sldChg>
      <pc:sldChg chg="delSp modSp">
        <pc:chgData name="Simhadri Kavali (2025 Intern)" userId="S::simhadri.kavali@enhisecure.com::0fa68a99-1b2a-40ec-bc45-ff93fc125d14" providerId="AD" clId="Web-{D2DE27BC-3914-3BFC-7D86-89B34C4657E9}" dt="2025-05-22T05:23:30.011" v="125" actId="1076"/>
        <pc:sldMkLst>
          <pc:docMk/>
          <pc:sldMk cId="737627791" sldId="259"/>
        </pc:sldMkLst>
        <pc:spChg chg="mod">
          <ac:chgData name="Simhadri Kavali (2025 Intern)" userId="S::simhadri.kavali@enhisecure.com::0fa68a99-1b2a-40ec-bc45-ff93fc125d14" providerId="AD" clId="Web-{D2DE27BC-3914-3BFC-7D86-89B34C4657E9}" dt="2025-05-22T05:23:29.620" v="124" actId="14100"/>
          <ac:spMkLst>
            <pc:docMk/>
            <pc:sldMk cId="737627791" sldId="259"/>
            <ac:spMk id="2" creationId="{5F66B751-2253-41DC-955E-F3070AFA72B1}"/>
          </ac:spMkLst>
        </pc:spChg>
        <pc:spChg chg="mod">
          <ac:chgData name="Simhadri Kavali (2025 Intern)" userId="S::simhadri.kavali@enhisecure.com::0fa68a99-1b2a-40ec-bc45-ff93fc125d14" providerId="AD" clId="Web-{D2DE27BC-3914-3BFC-7D86-89B34C4657E9}" dt="2025-05-22T05:23:28.979" v="122" actId="14100"/>
          <ac:spMkLst>
            <pc:docMk/>
            <pc:sldMk cId="737627791" sldId="259"/>
            <ac:spMk id="4" creationId="{5BABEB59-42E4-4094-982B-F0A466B084B9}"/>
          </ac:spMkLst>
        </pc:spChg>
        <pc:graphicFrameChg chg="mod">
          <ac:chgData name="Simhadri Kavali (2025 Intern)" userId="S::simhadri.kavali@enhisecure.com::0fa68a99-1b2a-40ec-bc45-ff93fc125d14" providerId="AD" clId="Web-{D2DE27BC-3914-3BFC-7D86-89B34C4657E9}" dt="2025-05-22T05:23:30.011" v="125" actId="1076"/>
          <ac:graphicFrameMkLst>
            <pc:docMk/>
            <pc:sldMk cId="737627791" sldId="259"/>
            <ac:graphicFrameMk id="23" creationId="{B59A04F5-441B-A928-07A9-B7D6A1647127}"/>
          </ac:graphicFrameMkLst>
        </pc:graphicFrameChg>
        <pc:picChg chg="del">
          <ac:chgData name="Simhadri Kavali (2025 Intern)" userId="S::simhadri.kavali@enhisecure.com::0fa68a99-1b2a-40ec-bc45-ff93fc125d14" providerId="AD" clId="Web-{D2DE27BC-3914-3BFC-7D86-89B34C4657E9}" dt="2025-05-22T05:18:24.428" v="51"/>
          <ac:picMkLst>
            <pc:docMk/>
            <pc:sldMk cId="737627791" sldId="259"/>
            <ac:picMk id="14" creationId="{5E2D15BA-DA3E-7922-2AB2-E70316E36AE8}"/>
          </ac:picMkLst>
        </pc:picChg>
      </pc:sldChg>
      <pc:sldChg chg="modSp">
        <pc:chgData name="Simhadri Kavali (2025 Intern)" userId="S::simhadri.kavali@enhisecure.com::0fa68a99-1b2a-40ec-bc45-ff93fc125d14" providerId="AD" clId="Web-{D2DE27BC-3914-3BFC-7D86-89B34C4657E9}" dt="2025-05-22T05:05:54.712" v="46" actId="20577"/>
        <pc:sldMkLst>
          <pc:docMk/>
          <pc:sldMk cId="3927605900" sldId="261"/>
        </pc:sldMkLst>
        <pc:spChg chg="mod">
          <ac:chgData name="Simhadri Kavali (2025 Intern)" userId="S::simhadri.kavali@enhisecure.com::0fa68a99-1b2a-40ec-bc45-ff93fc125d14" providerId="AD" clId="Web-{D2DE27BC-3914-3BFC-7D86-89B34C4657E9}" dt="2025-05-22T05:05:54.712" v="46" actId="20577"/>
          <ac:spMkLst>
            <pc:docMk/>
            <pc:sldMk cId="3927605900" sldId="261"/>
            <ac:spMk id="4" creationId="{A33769AD-D143-6BE7-827E-9F7179BCA8B2}"/>
          </ac:spMkLst>
        </pc:spChg>
      </pc:sldChg>
      <pc:sldChg chg="modSp">
        <pc:chgData name="Simhadri Kavali (2025 Intern)" userId="S::simhadri.kavali@enhisecure.com::0fa68a99-1b2a-40ec-bc45-ff93fc125d14" providerId="AD" clId="Web-{D2DE27BC-3914-3BFC-7D86-89B34C4657E9}" dt="2025-05-22T05:06:42.182" v="50" actId="20577"/>
        <pc:sldMkLst>
          <pc:docMk/>
          <pc:sldMk cId="3545115802" sldId="264"/>
        </pc:sldMkLst>
        <pc:graphicFrameChg chg="modGraphic">
          <ac:chgData name="Simhadri Kavali (2025 Intern)" userId="S::simhadri.kavali@enhisecure.com::0fa68a99-1b2a-40ec-bc45-ff93fc125d14" providerId="AD" clId="Web-{D2DE27BC-3914-3BFC-7D86-89B34C4657E9}" dt="2025-05-22T05:06:42.182" v="50" actId="20577"/>
          <ac:graphicFrameMkLst>
            <pc:docMk/>
            <pc:sldMk cId="3545115802" sldId="264"/>
            <ac:graphicFrameMk id="42" creationId="{EFFBF3ED-8A58-451F-235C-5C42E866D6D9}"/>
          </ac:graphicFrameMkLst>
        </pc:graphicFrameChg>
      </pc:sldChg>
    </pc:docChg>
  </pc:docChgLst>
  <pc:docChgLst>
    <pc:chgData name="Simhadri Kavali (2025 Intern)" userId="S::simhadri.kavali@enhisecure.com::0fa68a99-1b2a-40ec-bc45-ff93fc125d14" providerId="AD" clId="Web-{D54DF412-55AA-911F-6299-2FF676E18CAD}"/>
    <pc:docChg chg="addSld delSld modSld">
      <pc:chgData name="Simhadri Kavali (2025 Intern)" userId="S::simhadri.kavali@enhisecure.com::0fa68a99-1b2a-40ec-bc45-ff93fc125d14" providerId="AD" clId="Web-{D54DF412-55AA-911F-6299-2FF676E18CAD}" dt="2025-05-21T05:40:33.702" v="117"/>
      <pc:docMkLst>
        <pc:docMk/>
      </pc:docMkLst>
      <pc:sldChg chg="modSp">
        <pc:chgData name="Simhadri Kavali (2025 Intern)" userId="S::simhadri.kavali@enhisecure.com::0fa68a99-1b2a-40ec-bc45-ff93fc125d14" providerId="AD" clId="Web-{D54DF412-55AA-911F-6299-2FF676E18CAD}" dt="2025-05-21T04:36:19.750" v="82" actId="1076"/>
        <pc:sldMkLst>
          <pc:docMk/>
          <pc:sldMk cId="406251747" sldId="256"/>
        </pc:sldMkLst>
        <pc:spChg chg="mod">
          <ac:chgData name="Simhadri Kavali (2025 Intern)" userId="S::simhadri.kavali@enhisecure.com::0fa68a99-1b2a-40ec-bc45-ff93fc125d14" providerId="AD" clId="Web-{D54DF412-55AA-911F-6299-2FF676E18CAD}" dt="2025-05-21T04:09:25.516" v="0" actId="20577"/>
          <ac:spMkLst>
            <pc:docMk/>
            <pc:sldMk cId="406251747" sldId="256"/>
            <ac:spMk id="2" creationId="{7692FDC6-BBC3-49A1-ACEC-264E37CD09E9}"/>
          </ac:spMkLst>
        </pc:spChg>
        <pc:spChg chg="mod">
          <ac:chgData name="Simhadri Kavali (2025 Intern)" userId="S::simhadri.kavali@enhisecure.com::0fa68a99-1b2a-40ec-bc45-ff93fc125d14" providerId="AD" clId="Web-{D54DF412-55AA-911F-6299-2FF676E18CAD}" dt="2025-05-21T04:36:19.750" v="82" actId="1076"/>
          <ac:spMkLst>
            <pc:docMk/>
            <pc:sldMk cId="406251747" sldId="256"/>
            <ac:spMk id="4" creationId="{6046BBFA-96FD-4180-9A16-4F149A6726BE}"/>
          </ac:spMkLst>
        </pc:spChg>
      </pc:sldChg>
      <pc:sldChg chg="modSp">
        <pc:chgData name="Simhadri Kavali (2025 Intern)" userId="S::simhadri.kavali@enhisecure.com::0fa68a99-1b2a-40ec-bc45-ff93fc125d14" providerId="AD" clId="Web-{D54DF412-55AA-911F-6299-2FF676E18CAD}" dt="2025-05-21T04:38:19.376" v="105" actId="20577"/>
        <pc:sldMkLst>
          <pc:docMk/>
          <pc:sldMk cId="410169380" sldId="257"/>
        </pc:sldMkLst>
        <pc:spChg chg="mod">
          <ac:chgData name="Simhadri Kavali (2025 Intern)" userId="S::simhadri.kavali@enhisecure.com::0fa68a99-1b2a-40ec-bc45-ff93fc125d14" providerId="AD" clId="Web-{D54DF412-55AA-911F-6299-2FF676E18CAD}" dt="2025-05-21T04:09:31.282" v="1" actId="20577"/>
          <ac:spMkLst>
            <pc:docMk/>
            <pc:sldMk cId="410169380" sldId="257"/>
            <ac:spMk id="6" creationId="{428B170C-F58C-4722-90E7-F14E2738DE5A}"/>
          </ac:spMkLst>
        </pc:spChg>
        <pc:spChg chg="mod">
          <ac:chgData name="Simhadri Kavali (2025 Intern)" userId="S::simhadri.kavali@enhisecure.com::0fa68a99-1b2a-40ec-bc45-ff93fc125d14" providerId="AD" clId="Web-{D54DF412-55AA-911F-6299-2FF676E18CAD}" dt="2025-05-21T04:38:19.376" v="105" actId="20577"/>
          <ac:spMkLst>
            <pc:docMk/>
            <pc:sldMk cId="410169380" sldId="257"/>
            <ac:spMk id="8" creationId="{5C9DFE4C-54A4-47A0-A3DA-00D4E5CAD752}"/>
          </ac:spMkLst>
        </pc:spChg>
      </pc:sldChg>
      <pc:sldChg chg="modSp">
        <pc:chgData name="Simhadri Kavali (2025 Intern)" userId="S::simhadri.kavali@enhisecure.com::0fa68a99-1b2a-40ec-bc45-ff93fc125d14" providerId="AD" clId="Web-{D54DF412-55AA-911F-6299-2FF676E18CAD}" dt="2025-05-21T05:40:06.296" v="115" actId="14100"/>
        <pc:sldMkLst>
          <pc:docMk/>
          <pc:sldMk cId="2179516125" sldId="258"/>
        </pc:sldMkLst>
        <pc:spChg chg="mod">
          <ac:chgData name="Simhadri Kavali (2025 Intern)" userId="S::simhadri.kavali@enhisecure.com::0fa68a99-1b2a-40ec-bc45-ff93fc125d14" providerId="AD" clId="Web-{D54DF412-55AA-911F-6299-2FF676E18CAD}" dt="2025-05-21T04:09:35.532" v="2" actId="20577"/>
          <ac:spMkLst>
            <pc:docMk/>
            <pc:sldMk cId="2179516125" sldId="258"/>
            <ac:spMk id="2" creationId="{4D5C2108-3AD4-468D-92FC-37EF0DA6C3E6}"/>
          </ac:spMkLst>
        </pc:spChg>
        <pc:picChg chg="mod">
          <ac:chgData name="Simhadri Kavali (2025 Intern)" userId="S::simhadri.kavali@enhisecure.com::0fa68a99-1b2a-40ec-bc45-ff93fc125d14" providerId="AD" clId="Web-{D54DF412-55AA-911F-6299-2FF676E18CAD}" dt="2025-05-21T05:40:06.296" v="115" actId="14100"/>
          <ac:picMkLst>
            <pc:docMk/>
            <pc:sldMk cId="2179516125" sldId="258"/>
            <ac:picMk id="10" creationId="{4BCC88BC-B97C-F6EA-899A-EBBCBFBE2332}"/>
          </ac:picMkLst>
        </pc:picChg>
      </pc:sldChg>
      <pc:sldChg chg="modSp">
        <pc:chgData name="Simhadri Kavali (2025 Intern)" userId="S::simhadri.kavali@enhisecure.com::0fa68a99-1b2a-40ec-bc45-ff93fc125d14" providerId="AD" clId="Web-{D54DF412-55AA-911F-6299-2FF676E18CAD}" dt="2025-05-21T04:09:39.157" v="3" actId="20577"/>
        <pc:sldMkLst>
          <pc:docMk/>
          <pc:sldMk cId="737627791" sldId="259"/>
        </pc:sldMkLst>
        <pc:spChg chg="mod">
          <ac:chgData name="Simhadri Kavali (2025 Intern)" userId="S::simhadri.kavali@enhisecure.com::0fa68a99-1b2a-40ec-bc45-ff93fc125d14" providerId="AD" clId="Web-{D54DF412-55AA-911F-6299-2FF676E18CAD}" dt="2025-05-21T04:09:39.157" v="3" actId="20577"/>
          <ac:spMkLst>
            <pc:docMk/>
            <pc:sldMk cId="737627791" sldId="259"/>
            <ac:spMk id="2" creationId="{5F66B751-2253-41DC-955E-F3070AFA72B1}"/>
          </ac:spMkLst>
        </pc:spChg>
      </pc:sldChg>
      <pc:sldChg chg="modSp">
        <pc:chgData name="Simhadri Kavali (2025 Intern)" userId="S::simhadri.kavali@enhisecure.com::0fa68a99-1b2a-40ec-bc45-ff93fc125d14" providerId="AD" clId="Web-{D54DF412-55AA-911F-6299-2FF676E18CAD}" dt="2025-05-21T04:34:16.171" v="63" actId="20577"/>
        <pc:sldMkLst>
          <pc:docMk/>
          <pc:sldMk cId="2247995842" sldId="260"/>
        </pc:sldMkLst>
        <pc:spChg chg="mod">
          <ac:chgData name="Simhadri Kavali (2025 Intern)" userId="S::simhadri.kavali@enhisecure.com::0fa68a99-1b2a-40ec-bc45-ff93fc125d14" providerId="AD" clId="Web-{D54DF412-55AA-911F-6299-2FF676E18CAD}" dt="2025-05-21T04:34:16.171" v="63" actId="20577"/>
          <ac:spMkLst>
            <pc:docMk/>
            <pc:sldMk cId="2247995842" sldId="260"/>
            <ac:spMk id="2" creationId="{E01C5F04-5F5C-5BDC-4E30-B804D658DFBD}"/>
          </ac:spMkLst>
        </pc:spChg>
        <pc:picChg chg="mod">
          <ac:chgData name="Simhadri Kavali (2025 Intern)" userId="S::simhadri.kavali@enhisecure.com::0fa68a99-1b2a-40ec-bc45-ff93fc125d14" providerId="AD" clId="Web-{D54DF412-55AA-911F-6299-2FF676E18CAD}" dt="2025-05-21T04:11:39.861" v="11"/>
          <ac:picMkLst>
            <pc:docMk/>
            <pc:sldMk cId="2247995842" sldId="260"/>
            <ac:picMk id="8" creationId="{C58B0EB3-2B44-9EF3-FF74-4CECB1BCD77C}"/>
          </ac:picMkLst>
        </pc:picChg>
      </pc:sldChg>
      <pc:sldChg chg="modSp">
        <pc:chgData name="Simhadri Kavali (2025 Intern)" userId="S::simhadri.kavali@enhisecure.com::0fa68a99-1b2a-40ec-bc45-ff93fc125d14" providerId="AD" clId="Web-{D54DF412-55AA-911F-6299-2FF676E18CAD}" dt="2025-05-21T04:11:51.533" v="12"/>
        <pc:sldMkLst>
          <pc:docMk/>
          <pc:sldMk cId="3927605900" sldId="261"/>
        </pc:sldMkLst>
        <pc:spChg chg="mod">
          <ac:chgData name="Simhadri Kavali (2025 Intern)" userId="S::simhadri.kavali@enhisecure.com::0fa68a99-1b2a-40ec-bc45-ff93fc125d14" providerId="AD" clId="Web-{D54DF412-55AA-911F-6299-2FF676E18CAD}" dt="2025-05-21T04:10:05.751" v="6" actId="20577"/>
          <ac:spMkLst>
            <pc:docMk/>
            <pc:sldMk cId="3927605900" sldId="261"/>
            <ac:spMk id="2" creationId="{EA1F1232-F4CF-8420-4DD1-58666635BFA0}"/>
          </ac:spMkLst>
        </pc:spChg>
        <pc:picChg chg="mod">
          <ac:chgData name="Simhadri Kavali (2025 Intern)" userId="S::simhadri.kavali@enhisecure.com::0fa68a99-1b2a-40ec-bc45-ff93fc125d14" providerId="AD" clId="Web-{D54DF412-55AA-911F-6299-2FF676E18CAD}" dt="2025-05-21T04:11:51.533" v="12"/>
          <ac:picMkLst>
            <pc:docMk/>
            <pc:sldMk cId="3927605900" sldId="261"/>
            <ac:picMk id="40" creationId="{85016633-25FC-0234-AAD7-4AE096275EF6}"/>
          </ac:picMkLst>
        </pc:picChg>
      </pc:sldChg>
      <pc:sldChg chg="addSp delSp modSp">
        <pc:chgData name="Simhadri Kavali (2025 Intern)" userId="S::simhadri.kavali@enhisecure.com::0fa68a99-1b2a-40ec-bc45-ff93fc125d14" providerId="AD" clId="Web-{D54DF412-55AA-911F-6299-2FF676E18CAD}" dt="2025-05-21T04:34:23.327" v="64" actId="20577"/>
        <pc:sldMkLst>
          <pc:docMk/>
          <pc:sldMk cId="527216779" sldId="263"/>
        </pc:sldMkLst>
        <pc:spChg chg="mod">
          <ac:chgData name="Simhadri Kavali (2025 Intern)" userId="S::simhadri.kavali@enhisecure.com::0fa68a99-1b2a-40ec-bc45-ff93fc125d14" providerId="AD" clId="Web-{D54DF412-55AA-911F-6299-2FF676E18CAD}" dt="2025-05-21T04:34:23.327" v="64" actId="20577"/>
          <ac:spMkLst>
            <pc:docMk/>
            <pc:sldMk cId="527216779" sldId="263"/>
            <ac:spMk id="2" creationId="{E377DB66-A420-78C0-C6E8-2FD82D553ABF}"/>
          </ac:spMkLst>
        </pc:spChg>
        <pc:spChg chg="add del">
          <ac:chgData name="Simhadri Kavali (2025 Intern)" userId="S::simhadri.kavali@enhisecure.com::0fa68a99-1b2a-40ec-bc45-ff93fc125d14" providerId="AD" clId="Web-{D54DF412-55AA-911F-6299-2FF676E18CAD}" dt="2025-05-21T04:33:16.077" v="48"/>
          <ac:spMkLst>
            <pc:docMk/>
            <pc:sldMk cId="527216779" sldId="263"/>
            <ac:spMk id="4" creationId="{F3F4A17E-A627-690A-0FC9-815AAB395BCE}"/>
          </ac:spMkLst>
        </pc:spChg>
        <pc:spChg chg="add mod">
          <ac:chgData name="Simhadri Kavali (2025 Intern)" userId="S::simhadri.kavali@enhisecure.com::0fa68a99-1b2a-40ec-bc45-ff93fc125d14" providerId="AD" clId="Web-{D54DF412-55AA-911F-6299-2FF676E18CAD}" dt="2025-05-21T04:33:52.921" v="62" actId="20577"/>
          <ac:spMkLst>
            <pc:docMk/>
            <pc:sldMk cId="527216779" sldId="263"/>
            <ac:spMk id="5" creationId="{9F1682DC-1167-778A-233A-C8E59A199C58}"/>
          </ac:spMkLst>
        </pc:spChg>
        <pc:spChg chg="del">
          <ac:chgData name="Simhadri Kavali (2025 Intern)" userId="S::simhadri.kavali@enhisecure.com::0fa68a99-1b2a-40ec-bc45-ff93fc125d14" providerId="AD" clId="Web-{D54DF412-55AA-911F-6299-2FF676E18CAD}" dt="2025-05-21T04:26:55.432" v="40"/>
          <ac:spMkLst>
            <pc:docMk/>
            <pc:sldMk cId="527216779" sldId="263"/>
            <ac:spMk id="35" creationId="{A79356B4-904D-C954-7616-7570A97D7957}"/>
          </ac:spMkLst>
        </pc:spChg>
        <pc:spChg chg="del">
          <ac:chgData name="Simhadri Kavali (2025 Intern)" userId="S::simhadri.kavali@enhisecure.com::0fa68a99-1b2a-40ec-bc45-ff93fc125d14" providerId="AD" clId="Web-{D54DF412-55AA-911F-6299-2FF676E18CAD}" dt="2025-05-21T04:26:55.432" v="39"/>
          <ac:spMkLst>
            <pc:docMk/>
            <pc:sldMk cId="527216779" sldId="263"/>
            <ac:spMk id="36" creationId="{BD5007A7-A766-8724-39CD-B2F9D6C2F6D1}"/>
          </ac:spMkLst>
        </pc:spChg>
        <pc:spChg chg="del">
          <ac:chgData name="Simhadri Kavali (2025 Intern)" userId="S::simhadri.kavali@enhisecure.com::0fa68a99-1b2a-40ec-bc45-ff93fc125d14" providerId="AD" clId="Web-{D54DF412-55AA-911F-6299-2FF676E18CAD}" dt="2025-05-21T04:26:55.432" v="38"/>
          <ac:spMkLst>
            <pc:docMk/>
            <pc:sldMk cId="527216779" sldId="263"/>
            <ac:spMk id="37" creationId="{9B8E824C-CEA1-26FC-2A75-5ABFF7B5C785}"/>
          </ac:spMkLst>
        </pc:spChg>
        <pc:spChg chg="del">
          <ac:chgData name="Simhadri Kavali (2025 Intern)" userId="S::simhadri.kavali@enhisecure.com::0fa68a99-1b2a-40ec-bc45-ff93fc125d14" providerId="AD" clId="Web-{D54DF412-55AA-911F-6299-2FF676E18CAD}" dt="2025-05-21T04:26:55.432" v="37"/>
          <ac:spMkLst>
            <pc:docMk/>
            <pc:sldMk cId="527216779" sldId="263"/>
            <ac:spMk id="38" creationId="{45DB5DA5-3F21-8859-B90C-AB0A43981C78}"/>
          </ac:spMkLst>
        </pc:spChg>
        <pc:spChg chg="del">
          <ac:chgData name="Simhadri Kavali (2025 Intern)" userId="S::simhadri.kavali@enhisecure.com::0fa68a99-1b2a-40ec-bc45-ff93fc125d14" providerId="AD" clId="Web-{D54DF412-55AA-911F-6299-2FF676E18CAD}" dt="2025-05-21T04:26:55.432" v="36"/>
          <ac:spMkLst>
            <pc:docMk/>
            <pc:sldMk cId="527216779" sldId="263"/>
            <ac:spMk id="41" creationId="{9EF3B557-9F14-4705-3EF2-C2B42FB2D47A}"/>
          </ac:spMkLst>
        </pc:spChg>
        <pc:spChg chg="del">
          <ac:chgData name="Simhadri Kavali (2025 Intern)" userId="S::simhadri.kavali@enhisecure.com::0fa68a99-1b2a-40ec-bc45-ff93fc125d14" providerId="AD" clId="Web-{D54DF412-55AA-911F-6299-2FF676E18CAD}" dt="2025-05-21T04:26:55.417" v="28"/>
          <ac:spMkLst>
            <pc:docMk/>
            <pc:sldMk cId="527216779" sldId="263"/>
            <ac:spMk id="52" creationId="{35F25EDE-28D8-564E-D07A-B8A78D2760F2}"/>
          </ac:spMkLst>
        </pc:spChg>
        <pc:spChg chg="del">
          <ac:chgData name="Simhadri Kavali (2025 Intern)" userId="S::simhadri.kavali@enhisecure.com::0fa68a99-1b2a-40ec-bc45-ff93fc125d14" providerId="AD" clId="Web-{D54DF412-55AA-911F-6299-2FF676E18CAD}" dt="2025-05-21T04:26:55.417" v="27"/>
          <ac:spMkLst>
            <pc:docMk/>
            <pc:sldMk cId="527216779" sldId="263"/>
            <ac:spMk id="53" creationId="{7AEF530E-69FF-C11C-14AC-E4627AE14360}"/>
          </ac:spMkLst>
        </pc:spChg>
        <pc:spChg chg="del">
          <ac:chgData name="Simhadri Kavali (2025 Intern)" userId="S::simhadri.kavali@enhisecure.com::0fa68a99-1b2a-40ec-bc45-ff93fc125d14" providerId="AD" clId="Web-{D54DF412-55AA-911F-6299-2FF676E18CAD}" dt="2025-05-21T04:26:55.417" v="26"/>
          <ac:spMkLst>
            <pc:docMk/>
            <pc:sldMk cId="527216779" sldId="263"/>
            <ac:spMk id="54" creationId="{E1F0CB71-17B1-01EE-0F84-978DD9A6F1E1}"/>
          </ac:spMkLst>
        </pc:spChg>
        <pc:spChg chg="del">
          <ac:chgData name="Simhadri Kavali (2025 Intern)" userId="S::simhadri.kavali@enhisecure.com::0fa68a99-1b2a-40ec-bc45-ff93fc125d14" providerId="AD" clId="Web-{D54DF412-55AA-911F-6299-2FF676E18CAD}" dt="2025-05-21T04:26:55.417" v="25"/>
          <ac:spMkLst>
            <pc:docMk/>
            <pc:sldMk cId="527216779" sldId="263"/>
            <ac:spMk id="56" creationId="{70BB6ABD-1BE6-29FB-0BAD-125550B887ED}"/>
          </ac:spMkLst>
        </pc:spChg>
        <pc:spChg chg="del">
          <ac:chgData name="Simhadri Kavali (2025 Intern)" userId="S::simhadri.kavali@enhisecure.com::0fa68a99-1b2a-40ec-bc45-ff93fc125d14" providerId="AD" clId="Web-{D54DF412-55AA-911F-6299-2FF676E18CAD}" dt="2025-05-21T04:26:55.417" v="24"/>
          <ac:spMkLst>
            <pc:docMk/>
            <pc:sldMk cId="527216779" sldId="263"/>
            <ac:spMk id="57" creationId="{14962DCD-6113-BA5F-8455-24BE667E851F}"/>
          </ac:spMkLst>
        </pc:spChg>
        <pc:spChg chg="del">
          <ac:chgData name="Simhadri Kavali (2025 Intern)" userId="S::simhadri.kavali@enhisecure.com::0fa68a99-1b2a-40ec-bc45-ff93fc125d14" providerId="AD" clId="Web-{D54DF412-55AA-911F-6299-2FF676E18CAD}" dt="2025-05-21T04:26:55.417" v="23"/>
          <ac:spMkLst>
            <pc:docMk/>
            <pc:sldMk cId="527216779" sldId="263"/>
            <ac:spMk id="58" creationId="{3740BC57-05D2-F526-D82B-9D6683B9B0D5}"/>
          </ac:spMkLst>
        </pc:spChg>
        <pc:spChg chg="del">
          <ac:chgData name="Simhadri Kavali (2025 Intern)" userId="S::simhadri.kavali@enhisecure.com::0fa68a99-1b2a-40ec-bc45-ff93fc125d14" providerId="AD" clId="Web-{D54DF412-55AA-911F-6299-2FF676E18CAD}" dt="2025-05-21T04:26:55.417" v="22"/>
          <ac:spMkLst>
            <pc:docMk/>
            <pc:sldMk cId="527216779" sldId="263"/>
            <ac:spMk id="60" creationId="{41CA6CF9-B9D5-1DD9-1CAC-DA60F6AD2332}"/>
          </ac:spMkLst>
        </pc:spChg>
        <pc:spChg chg="del">
          <ac:chgData name="Simhadri Kavali (2025 Intern)" userId="S::simhadri.kavali@enhisecure.com::0fa68a99-1b2a-40ec-bc45-ff93fc125d14" providerId="AD" clId="Web-{D54DF412-55AA-911F-6299-2FF676E18CAD}" dt="2025-05-21T04:26:55.417" v="21"/>
          <ac:spMkLst>
            <pc:docMk/>
            <pc:sldMk cId="527216779" sldId="263"/>
            <ac:spMk id="61" creationId="{65C10AE2-D1B1-4D27-B47B-0BEC585F5886}"/>
          </ac:spMkLst>
        </pc:spChg>
        <pc:spChg chg="del">
          <ac:chgData name="Simhadri Kavali (2025 Intern)" userId="S::simhadri.kavali@enhisecure.com::0fa68a99-1b2a-40ec-bc45-ff93fc125d14" providerId="AD" clId="Web-{D54DF412-55AA-911F-6299-2FF676E18CAD}" dt="2025-05-21T04:26:55.417" v="20"/>
          <ac:spMkLst>
            <pc:docMk/>
            <pc:sldMk cId="527216779" sldId="263"/>
            <ac:spMk id="64" creationId="{0476D397-2F12-29FD-36F0-72AD6343820E}"/>
          </ac:spMkLst>
        </pc:spChg>
        <pc:picChg chg="add mod">
          <ac:chgData name="Simhadri Kavali (2025 Intern)" userId="S::simhadri.kavali@enhisecure.com::0fa68a99-1b2a-40ec-bc45-ff93fc125d14" providerId="AD" clId="Web-{D54DF412-55AA-911F-6299-2FF676E18CAD}" dt="2025-05-21T04:32:52.795" v="46"/>
          <ac:picMkLst>
            <pc:docMk/>
            <pc:sldMk cId="527216779" sldId="263"/>
            <ac:picMk id="3" creationId="{B259FC53-B9D0-DB3B-8C6B-7B924E4BA314}"/>
          </ac:picMkLst>
        </pc:picChg>
        <pc:cxnChg chg="del">
          <ac:chgData name="Simhadri Kavali (2025 Intern)" userId="S::simhadri.kavali@enhisecure.com::0fa68a99-1b2a-40ec-bc45-ff93fc125d14" providerId="AD" clId="Web-{D54DF412-55AA-911F-6299-2FF676E18CAD}" dt="2025-05-21T04:26:55.432" v="35"/>
          <ac:cxnSpMkLst>
            <pc:docMk/>
            <pc:sldMk cId="527216779" sldId="263"/>
            <ac:cxnSpMk id="42" creationId="{AEEC2157-9FC1-94E6-B658-780EA01680CD}"/>
          </ac:cxnSpMkLst>
        </pc:cxnChg>
        <pc:cxnChg chg="del">
          <ac:chgData name="Simhadri Kavali (2025 Intern)" userId="S::simhadri.kavali@enhisecure.com::0fa68a99-1b2a-40ec-bc45-ff93fc125d14" providerId="AD" clId="Web-{D54DF412-55AA-911F-6299-2FF676E18CAD}" dt="2025-05-21T04:26:55.432" v="34"/>
          <ac:cxnSpMkLst>
            <pc:docMk/>
            <pc:sldMk cId="527216779" sldId="263"/>
            <ac:cxnSpMk id="43" creationId="{76ED94E2-19E1-76FE-A579-F3008D7E854F}"/>
          </ac:cxnSpMkLst>
        </pc:cxnChg>
        <pc:cxnChg chg="del">
          <ac:chgData name="Simhadri Kavali (2025 Intern)" userId="S::simhadri.kavali@enhisecure.com::0fa68a99-1b2a-40ec-bc45-ff93fc125d14" providerId="AD" clId="Web-{D54DF412-55AA-911F-6299-2FF676E18CAD}" dt="2025-05-21T04:26:55.417" v="33"/>
          <ac:cxnSpMkLst>
            <pc:docMk/>
            <pc:sldMk cId="527216779" sldId="263"/>
            <ac:cxnSpMk id="45" creationId="{8877E9BE-5D63-E4C1-6594-5D192DC0CDC1}"/>
          </ac:cxnSpMkLst>
        </pc:cxnChg>
        <pc:cxnChg chg="del">
          <ac:chgData name="Simhadri Kavali (2025 Intern)" userId="S::simhadri.kavali@enhisecure.com::0fa68a99-1b2a-40ec-bc45-ff93fc125d14" providerId="AD" clId="Web-{D54DF412-55AA-911F-6299-2FF676E18CAD}" dt="2025-05-21T04:26:55.417" v="32"/>
          <ac:cxnSpMkLst>
            <pc:docMk/>
            <pc:sldMk cId="527216779" sldId="263"/>
            <ac:cxnSpMk id="46" creationId="{26D33D35-D389-3EBD-F0DA-F0F975C9BDE5}"/>
          </ac:cxnSpMkLst>
        </pc:cxnChg>
        <pc:cxnChg chg="del">
          <ac:chgData name="Simhadri Kavali (2025 Intern)" userId="S::simhadri.kavali@enhisecure.com::0fa68a99-1b2a-40ec-bc45-ff93fc125d14" providerId="AD" clId="Web-{D54DF412-55AA-911F-6299-2FF676E18CAD}" dt="2025-05-21T04:26:55.417" v="31"/>
          <ac:cxnSpMkLst>
            <pc:docMk/>
            <pc:sldMk cId="527216779" sldId="263"/>
            <ac:cxnSpMk id="47" creationId="{8968CACC-FBE3-6F30-A9B8-73AF6E79C6DE}"/>
          </ac:cxnSpMkLst>
        </pc:cxnChg>
        <pc:cxnChg chg="del">
          <ac:chgData name="Simhadri Kavali (2025 Intern)" userId="S::simhadri.kavali@enhisecure.com::0fa68a99-1b2a-40ec-bc45-ff93fc125d14" providerId="AD" clId="Web-{D54DF412-55AA-911F-6299-2FF676E18CAD}" dt="2025-05-21T04:26:55.417" v="30"/>
          <ac:cxnSpMkLst>
            <pc:docMk/>
            <pc:sldMk cId="527216779" sldId="263"/>
            <ac:cxnSpMk id="48" creationId="{EAF8A6FF-CD8F-96A3-2A52-C2478E2EB9DE}"/>
          </ac:cxnSpMkLst>
        </pc:cxnChg>
        <pc:cxnChg chg="del">
          <ac:chgData name="Simhadri Kavali (2025 Intern)" userId="S::simhadri.kavali@enhisecure.com::0fa68a99-1b2a-40ec-bc45-ff93fc125d14" providerId="AD" clId="Web-{D54DF412-55AA-911F-6299-2FF676E18CAD}" dt="2025-05-21T04:26:59.604" v="42"/>
          <ac:cxnSpMkLst>
            <pc:docMk/>
            <pc:sldMk cId="527216779" sldId="263"/>
            <ac:cxnSpMk id="49" creationId="{BC5D0659-A2DE-2B18-5B77-378CE671001C}"/>
          </ac:cxnSpMkLst>
        </pc:cxnChg>
        <pc:cxnChg chg="del">
          <ac:chgData name="Simhadri Kavali (2025 Intern)" userId="S::simhadri.kavali@enhisecure.com::0fa68a99-1b2a-40ec-bc45-ff93fc125d14" providerId="AD" clId="Web-{D54DF412-55AA-911F-6299-2FF676E18CAD}" dt="2025-05-21T04:26:55.417" v="29"/>
          <ac:cxnSpMkLst>
            <pc:docMk/>
            <pc:sldMk cId="527216779" sldId="263"/>
            <ac:cxnSpMk id="50" creationId="{AEC44775-426F-6157-1BF2-4937DCAB55A7}"/>
          </ac:cxnSpMkLst>
        </pc:cxnChg>
        <pc:cxnChg chg="del">
          <ac:chgData name="Simhadri Kavali (2025 Intern)" userId="S::simhadri.kavali@enhisecure.com::0fa68a99-1b2a-40ec-bc45-ff93fc125d14" providerId="AD" clId="Web-{D54DF412-55AA-911F-6299-2FF676E18CAD}" dt="2025-05-21T04:26:58.526" v="41"/>
          <ac:cxnSpMkLst>
            <pc:docMk/>
            <pc:sldMk cId="527216779" sldId="263"/>
            <ac:cxnSpMk id="55" creationId="{005716F2-694C-AEF5-DA47-B40259EA6E8E}"/>
          </ac:cxnSpMkLst>
        </pc:cxnChg>
      </pc:sldChg>
      <pc:sldChg chg="modSp">
        <pc:chgData name="Simhadri Kavali (2025 Intern)" userId="S::simhadri.kavali@enhisecure.com::0fa68a99-1b2a-40ec-bc45-ff93fc125d14" providerId="AD" clId="Web-{D54DF412-55AA-911F-6299-2FF676E18CAD}" dt="2025-05-21T05:40:33.702" v="117"/>
        <pc:sldMkLst>
          <pc:docMk/>
          <pc:sldMk cId="3545115802" sldId="264"/>
        </pc:sldMkLst>
        <pc:spChg chg="mod">
          <ac:chgData name="Simhadri Kavali (2025 Intern)" userId="S::simhadri.kavali@enhisecure.com::0fa68a99-1b2a-40ec-bc45-ff93fc125d14" providerId="AD" clId="Web-{D54DF412-55AA-911F-6299-2FF676E18CAD}" dt="2025-05-21T04:10:21.970" v="9" actId="20577"/>
          <ac:spMkLst>
            <pc:docMk/>
            <pc:sldMk cId="3545115802" sldId="264"/>
            <ac:spMk id="2" creationId="{F626BDEA-8AAA-62CE-B119-2B348B857573}"/>
          </ac:spMkLst>
        </pc:spChg>
        <pc:graphicFrameChg chg="modGraphic">
          <ac:chgData name="Simhadri Kavali (2025 Intern)" userId="S::simhadri.kavali@enhisecure.com::0fa68a99-1b2a-40ec-bc45-ff93fc125d14" providerId="AD" clId="Web-{D54DF412-55AA-911F-6299-2FF676E18CAD}" dt="2025-05-21T05:40:33.702" v="117"/>
          <ac:graphicFrameMkLst>
            <pc:docMk/>
            <pc:sldMk cId="3545115802" sldId="264"/>
            <ac:graphicFrameMk id="42" creationId="{EFFBF3ED-8A58-451F-235C-5C42E866D6D9}"/>
          </ac:graphicFrameMkLst>
        </pc:graphicFrameChg>
      </pc:sldChg>
      <pc:sldChg chg="modSp">
        <pc:chgData name="Simhadri Kavali (2025 Intern)" userId="S::simhadri.kavali@enhisecure.com::0fa68a99-1b2a-40ec-bc45-ff93fc125d14" providerId="AD" clId="Web-{D54DF412-55AA-911F-6299-2FF676E18CAD}" dt="2025-05-21T04:10:37.486" v="10" actId="20577"/>
        <pc:sldMkLst>
          <pc:docMk/>
          <pc:sldMk cId="681090214" sldId="265"/>
        </pc:sldMkLst>
        <pc:spChg chg="mod">
          <ac:chgData name="Simhadri Kavali (2025 Intern)" userId="S::simhadri.kavali@enhisecure.com::0fa68a99-1b2a-40ec-bc45-ff93fc125d14" providerId="AD" clId="Web-{D54DF412-55AA-911F-6299-2FF676E18CAD}" dt="2025-05-21T04:10:37.486" v="10" actId="20577"/>
          <ac:spMkLst>
            <pc:docMk/>
            <pc:sldMk cId="681090214" sldId="265"/>
            <ac:spMk id="2" creationId="{D5252014-B6D7-538B-BDC4-F9E1D1861C62}"/>
          </ac:spMkLst>
        </pc:spChg>
      </pc:sldChg>
      <pc:sldChg chg="addSp modSp new del">
        <pc:chgData name="Simhadri Kavali (2025 Intern)" userId="S::simhadri.kavali@enhisecure.com::0fa68a99-1b2a-40ec-bc45-ff93fc125d14" providerId="AD" clId="Web-{D54DF412-55AA-911F-6299-2FF676E18CAD}" dt="2025-05-21T04:53:34.916" v="106"/>
        <pc:sldMkLst>
          <pc:docMk/>
          <pc:sldMk cId="27181069" sldId="266"/>
        </pc:sldMkLst>
        <pc:picChg chg="add mod">
          <ac:chgData name="Simhadri Kavali (2025 Intern)" userId="S::simhadri.kavali@enhisecure.com::0fa68a99-1b2a-40ec-bc45-ff93fc125d14" providerId="AD" clId="Web-{D54DF412-55AA-911F-6299-2FF676E18CAD}" dt="2025-05-21T04:18:51.943" v="18" actId="1076"/>
          <ac:picMkLst>
            <pc:docMk/>
            <pc:sldMk cId="27181069" sldId="266"/>
            <ac:picMk id="2" creationId="{C4A3B080-E2FE-1EB7-99FA-3BA339DBECB2}"/>
          </ac:picMkLst>
        </pc:picChg>
      </pc:sldChg>
      <pc:sldChg chg="new del">
        <pc:chgData name="Simhadri Kavali (2025 Intern)" userId="S::simhadri.kavali@enhisecure.com::0fa68a99-1b2a-40ec-bc45-ff93fc125d14" providerId="AD" clId="Web-{D54DF412-55AA-911F-6299-2FF676E18CAD}" dt="2025-05-21T04:18:22.896" v="14"/>
        <pc:sldMkLst>
          <pc:docMk/>
          <pc:sldMk cId="527277149" sldId="266"/>
        </pc:sldMkLst>
      </pc:sldChg>
      <pc:sldChg chg="add del replId">
        <pc:chgData name="Simhadri Kavali (2025 Intern)" userId="S::simhadri.kavali@enhisecure.com::0fa68a99-1b2a-40ec-bc45-ff93fc125d14" providerId="AD" clId="Web-{D54DF412-55AA-911F-6299-2FF676E18CAD}" dt="2025-05-21T04:53:36.369" v="107"/>
        <pc:sldMkLst>
          <pc:docMk/>
          <pc:sldMk cId="3452774161" sldId="267"/>
        </pc:sldMkLst>
      </pc:sldChg>
    </pc:docChg>
  </pc:docChgLst>
  <pc:docChgLst>
    <pc:chgData name="Simhadri Kavali (2025 Intern)" userId="S::simhadri.kavali@enhisecure.com::0fa68a99-1b2a-40ec-bc45-ff93fc125d14" providerId="AD" clId="Web-{F598A1CE-6DF9-FBC5-40F9-8051FA643999}"/>
    <pc:docChg chg="modSld">
      <pc:chgData name="Simhadri Kavali (2025 Intern)" userId="S::simhadri.kavali@enhisecure.com::0fa68a99-1b2a-40ec-bc45-ff93fc125d14" providerId="AD" clId="Web-{F598A1CE-6DF9-FBC5-40F9-8051FA643999}" dt="2025-05-23T09:42:36.176" v="0"/>
      <pc:docMkLst>
        <pc:docMk/>
      </pc:docMkLst>
      <pc:sldChg chg="delSp">
        <pc:chgData name="Simhadri Kavali (2025 Intern)" userId="S::simhadri.kavali@enhisecure.com::0fa68a99-1b2a-40ec-bc45-ff93fc125d14" providerId="AD" clId="Web-{F598A1CE-6DF9-FBC5-40F9-8051FA643999}" dt="2025-05-23T09:42:36.176" v="0"/>
        <pc:sldMkLst>
          <pc:docMk/>
          <pc:sldMk cId="410169380" sldId="257"/>
        </pc:sldMkLst>
        <pc:picChg chg="del">
          <ac:chgData name="Simhadri Kavali (2025 Intern)" userId="S::simhadri.kavali@enhisecure.com::0fa68a99-1b2a-40ec-bc45-ff93fc125d14" providerId="AD" clId="Web-{F598A1CE-6DF9-FBC5-40F9-8051FA643999}" dt="2025-05-23T09:42:36.176" v="0"/>
          <ac:picMkLst>
            <pc:docMk/>
            <pc:sldMk cId="410169380" sldId="257"/>
            <ac:picMk id="2" creationId="{EDD78794-CA4C-3122-90E1-1EA04DEBF4DF}"/>
          </ac:picMkLst>
        </pc:picChg>
      </pc:sldChg>
    </pc:docChg>
  </pc:docChgLst>
  <pc:docChgLst>
    <pc:chgData name="Simhadri Kavali (2025 Intern)" userId="S::simhadri.kavali@enhisecure.com::0fa68a99-1b2a-40ec-bc45-ff93fc125d14" providerId="AD" clId="Web-{FEDF2180-ED41-084B-1565-1FDF3ECD4E24}"/>
    <pc:docChg chg="modSld">
      <pc:chgData name="Simhadri Kavali (2025 Intern)" userId="S::simhadri.kavali@enhisecure.com::0fa68a99-1b2a-40ec-bc45-ff93fc125d14" providerId="AD" clId="Web-{FEDF2180-ED41-084B-1565-1FDF3ECD4E24}" dt="2025-05-23T09:41:05.770" v="140" actId="1076"/>
      <pc:docMkLst>
        <pc:docMk/>
      </pc:docMkLst>
      <pc:sldChg chg="addSp modSp">
        <pc:chgData name="Simhadri Kavali (2025 Intern)" userId="S::simhadri.kavali@enhisecure.com::0fa68a99-1b2a-40ec-bc45-ff93fc125d14" providerId="AD" clId="Web-{FEDF2180-ED41-084B-1565-1FDF3ECD4E24}" dt="2025-05-23T09:41:05.770" v="140" actId="1076"/>
        <pc:sldMkLst>
          <pc:docMk/>
          <pc:sldMk cId="410169380" sldId="257"/>
        </pc:sldMkLst>
        <pc:spChg chg="mod">
          <ac:chgData name="Simhadri Kavali (2025 Intern)" userId="S::simhadri.kavali@enhisecure.com::0fa68a99-1b2a-40ec-bc45-ff93fc125d14" providerId="AD" clId="Web-{FEDF2180-ED41-084B-1565-1FDF3ECD4E24}" dt="2025-05-23T09:35:50.187" v="119" actId="20577"/>
          <ac:spMkLst>
            <pc:docMk/>
            <pc:sldMk cId="410169380" sldId="257"/>
            <ac:spMk id="6" creationId="{428B170C-F58C-4722-90E7-F14E2738DE5A}"/>
          </ac:spMkLst>
        </pc:spChg>
        <pc:spChg chg="mod">
          <ac:chgData name="Simhadri Kavali (2025 Intern)" userId="S::simhadri.kavali@enhisecure.com::0fa68a99-1b2a-40ec-bc45-ff93fc125d14" providerId="AD" clId="Web-{FEDF2180-ED41-084B-1565-1FDF3ECD4E24}" dt="2025-05-23T07:42:46.972" v="71" actId="14100"/>
          <ac:spMkLst>
            <pc:docMk/>
            <pc:sldMk cId="410169380" sldId="257"/>
            <ac:spMk id="8" creationId="{5C9DFE4C-54A4-47A0-A3DA-00D4E5CAD752}"/>
          </ac:spMkLst>
        </pc:spChg>
        <pc:picChg chg="add mod">
          <ac:chgData name="Simhadri Kavali (2025 Intern)" userId="S::simhadri.kavali@enhisecure.com::0fa68a99-1b2a-40ec-bc45-ff93fc125d14" providerId="AD" clId="Web-{FEDF2180-ED41-084B-1565-1FDF3ECD4E24}" dt="2025-05-23T09:41:05.770" v="140" actId="1076"/>
          <ac:picMkLst>
            <pc:docMk/>
            <pc:sldMk cId="410169380" sldId="257"/>
            <ac:picMk id="2" creationId="{EDD78794-CA4C-3122-90E1-1EA04DEBF4DF}"/>
          </ac:picMkLst>
        </pc:picChg>
      </pc:sldChg>
      <pc:sldChg chg="modSp">
        <pc:chgData name="Simhadri Kavali (2025 Intern)" userId="S::simhadri.kavali@enhisecure.com::0fa68a99-1b2a-40ec-bc45-ff93fc125d14" providerId="AD" clId="Web-{FEDF2180-ED41-084B-1565-1FDF3ECD4E24}" dt="2025-05-23T09:35:49.124" v="118" actId="20577"/>
        <pc:sldMkLst>
          <pc:docMk/>
          <pc:sldMk cId="2179516125" sldId="258"/>
        </pc:sldMkLst>
        <pc:spChg chg="mod">
          <ac:chgData name="Simhadri Kavali (2025 Intern)" userId="S::simhadri.kavali@enhisecure.com::0fa68a99-1b2a-40ec-bc45-ff93fc125d14" providerId="AD" clId="Web-{FEDF2180-ED41-084B-1565-1FDF3ECD4E24}" dt="2025-05-23T09:35:49.124" v="118" actId="20577"/>
          <ac:spMkLst>
            <pc:docMk/>
            <pc:sldMk cId="2179516125" sldId="258"/>
            <ac:spMk id="2" creationId="{4D5C2108-3AD4-468D-92FC-37EF0DA6C3E6}"/>
          </ac:spMkLst>
        </pc:spChg>
        <pc:spChg chg="mod">
          <ac:chgData name="Simhadri Kavali (2025 Intern)" userId="S::simhadri.kavali@enhisecure.com::0fa68a99-1b2a-40ec-bc45-ff93fc125d14" providerId="AD" clId="Web-{FEDF2180-ED41-084B-1565-1FDF3ECD4E24}" dt="2025-05-23T07:43:02.848" v="72" actId="20577"/>
          <ac:spMkLst>
            <pc:docMk/>
            <pc:sldMk cId="2179516125" sldId="258"/>
            <ac:spMk id="4" creationId="{3B78A0B4-5D25-4929-BE92-B6BDD34A2081}"/>
          </ac:spMkLst>
        </pc:spChg>
        <pc:picChg chg="mod">
          <ac:chgData name="Simhadri Kavali (2025 Intern)" userId="S::simhadri.kavali@enhisecure.com::0fa68a99-1b2a-40ec-bc45-ff93fc125d14" providerId="AD" clId="Web-{FEDF2180-ED41-084B-1565-1FDF3ECD4E24}" dt="2025-05-23T08:56:05.403" v="85" actId="1076"/>
          <ac:picMkLst>
            <pc:docMk/>
            <pc:sldMk cId="2179516125" sldId="258"/>
            <ac:picMk id="6" creationId="{6B20AB2C-8293-3D64-F1CF-93A58759D9EC}"/>
          </ac:picMkLst>
        </pc:picChg>
      </pc:sldChg>
      <pc:sldChg chg="modSp">
        <pc:chgData name="Simhadri Kavali (2025 Intern)" userId="S::simhadri.kavali@enhisecure.com::0fa68a99-1b2a-40ec-bc45-ff93fc125d14" providerId="AD" clId="Web-{FEDF2180-ED41-084B-1565-1FDF3ECD4E24}" dt="2025-05-23T09:34:15.920" v="103" actId="20577"/>
        <pc:sldMkLst>
          <pc:docMk/>
          <pc:sldMk cId="3927605900" sldId="261"/>
        </pc:sldMkLst>
        <pc:spChg chg="mod">
          <ac:chgData name="Simhadri Kavali (2025 Intern)" userId="S::simhadri.kavali@enhisecure.com::0fa68a99-1b2a-40ec-bc45-ff93fc125d14" providerId="AD" clId="Web-{FEDF2180-ED41-084B-1565-1FDF3ECD4E24}" dt="2025-05-23T09:34:15.920" v="103" actId="20577"/>
          <ac:spMkLst>
            <pc:docMk/>
            <pc:sldMk cId="3927605900" sldId="261"/>
            <ac:spMk id="2" creationId="{EA1F1232-F4CF-8420-4DD1-58666635BFA0}"/>
          </ac:spMkLst>
        </pc:spChg>
        <pc:spChg chg="mod">
          <ac:chgData name="Simhadri Kavali (2025 Intern)" userId="S::simhadri.kavali@enhisecure.com::0fa68a99-1b2a-40ec-bc45-ff93fc125d14" providerId="AD" clId="Web-{FEDF2180-ED41-084B-1565-1FDF3ECD4E24}" dt="2025-05-23T07:43:57.568" v="84" actId="1076"/>
          <ac:spMkLst>
            <pc:docMk/>
            <pc:sldMk cId="3927605900" sldId="261"/>
            <ac:spMk id="4" creationId="{A33769AD-D143-6BE7-827E-9F7179BCA8B2}"/>
          </ac:spMkLst>
        </pc:spChg>
      </pc:sldChg>
      <pc:sldChg chg="addSp delSp modSp mod setBg">
        <pc:chgData name="Simhadri Kavali (2025 Intern)" userId="S::simhadri.kavali@enhisecure.com::0fa68a99-1b2a-40ec-bc45-ff93fc125d14" providerId="AD" clId="Web-{FEDF2180-ED41-084B-1565-1FDF3ECD4E24}" dt="2025-05-23T09:38:14.486" v="136"/>
        <pc:sldMkLst>
          <pc:docMk/>
          <pc:sldMk cId="681090214" sldId="265"/>
        </pc:sldMkLst>
        <pc:spChg chg="mod">
          <ac:chgData name="Simhadri Kavali (2025 Intern)" userId="S::simhadri.kavali@enhisecure.com::0fa68a99-1b2a-40ec-bc45-ff93fc125d14" providerId="AD" clId="Web-{FEDF2180-ED41-084B-1565-1FDF3ECD4E24}" dt="2025-05-23T09:38:08.783" v="130" actId="1076"/>
          <ac:spMkLst>
            <pc:docMk/>
            <pc:sldMk cId="681090214" sldId="265"/>
            <ac:spMk id="2" creationId="{D5252014-B6D7-538B-BDC4-F9E1D1861C62}"/>
          </ac:spMkLst>
        </pc:spChg>
        <pc:spChg chg="add del">
          <ac:chgData name="Simhadri Kavali (2025 Intern)" userId="S::simhadri.kavali@enhisecure.com::0fa68a99-1b2a-40ec-bc45-ff93fc125d14" providerId="AD" clId="Web-{FEDF2180-ED41-084B-1565-1FDF3ECD4E24}" dt="2025-05-23T09:38:13.064" v="134"/>
          <ac:spMkLst>
            <pc:docMk/>
            <pc:sldMk cId="681090214" sldId="265"/>
            <ac:spMk id="34" creationId="{E58B2195-5055-402F-A3E7-53FF0E4980C3}"/>
          </ac:spMkLst>
        </pc:spChg>
        <pc:picChg chg="add del mod">
          <ac:chgData name="Simhadri Kavali (2025 Intern)" userId="S::simhadri.kavali@enhisecure.com::0fa68a99-1b2a-40ec-bc45-ff93fc125d14" providerId="AD" clId="Web-{FEDF2180-ED41-084B-1565-1FDF3ECD4E24}" dt="2025-05-23T09:32:14.825" v="94"/>
          <ac:picMkLst>
            <pc:docMk/>
            <pc:sldMk cId="681090214" sldId="265"/>
            <ac:picMk id="3" creationId="{BBD6468F-AA76-AB2A-87C9-C967FC78DFD2}"/>
          </ac:picMkLst>
        </pc:picChg>
        <pc:picChg chg="mod">
          <ac:chgData name="Simhadri Kavali (2025 Intern)" userId="S::simhadri.kavali@enhisecure.com::0fa68a99-1b2a-40ec-bc45-ff93fc125d14" providerId="AD" clId="Web-{FEDF2180-ED41-084B-1565-1FDF3ECD4E24}" dt="2025-05-23T09:38:13.689" v="135" actId="1076"/>
          <ac:picMkLst>
            <pc:docMk/>
            <pc:sldMk cId="681090214" sldId="265"/>
            <ac:picMk id="5" creationId="{CEE58BFD-2953-E48D-5731-1B46C996290F}"/>
          </ac:picMkLst>
        </pc:picChg>
      </pc:sldChg>
      <pc:sldChg chg="addSp delSp modSp">
        <pc:chgData name="Simhadri Kavali (2025 Intern)" userId="S::simhadri.kavali@enhisecure.com::0fa68a99-1b2a-40ec-bc45-ff93fc125d14" providerId="AD" clId="Web-{FEDF2180-ED41-084B-1565-1FDF3ECD4E24}" dt="2025-05-23T09:34:07.436" v="102" actId="20577"/>
        <pc:sldMkLst>
          <pc:docMk/>
          <pc:sldMk cId="2394984261" sldId="266"/>
        </pc:sldMkLst>
        <pc:spChg chg="mod">
          <ac:chgData name="Simhadri Kavali (2025 Intern)" userId="S::simhadri.kavali@enhisecure.com::0fa68a99-1b2a-40ec-bc45-ff93fc125d14" providerId="AD" clId="Web-{FEDF2180-ED41-084B-1565-1FDF3ECD4E24}" dt="2025-05-23T09:34:07.436" v="102" actId="20577"/>
          <ac:spMkLst>
            <pc:docMk/>
            <pc:sldMk cId="2394984261" sldId="266"/>
            <ac:spMk id="2" creationId="{5F66B751-2253-41DC-955E-F3070AFA72B1}"/>
          </ac:spMkLst>
        </pc:spChg>
        <pc:spChg chg="mod">
          <ac:chgData name="Simhadri Kavali (2025 Intern)" userId="S::simhadri.kavali@enhisecure.com::0fa68a99-1b2a-40ec-bc45-ff93fc125d14" providerId="AD" clId="Web-{FEDF2180-ED41-084B-1565-1FDF3ECD4E24}" dt="2025-05-23T07:43:38.958" v="78" actId="1076"/>
          <ac:spMkLst>
            <pc:docMk/>
            <pc:sldMk cId="2394984261" sldId="266"/>
            <ac:spMk id="4" creationId="{5BABEB59-42E4-4094-982B-F0A466B084B9}"/>
          </ac:spMkLst>
        </pc:spChg>
        <pc:picChg chg="add mod">
          <ac:chgData name="Simhadri Kavali (2025 Intern)" userId="S::simhadri.kavali@enhisecure.com::0fa68a99-1b2a-40ec-bc45-ff93fc125d14" providerId="AD" clId="Web-{FEDF2180-ED41-084B-1565-1FDF3ECD4E24}" dt="2025-05-23T09:05:12.145" v="91"/>
          <ac:picMkLst>
            <pc:docMk/>
            <pc:sldMk cId="2394984261" sldId="266"/>
            <ac:picMk id="7" creationId="{D352E0ED-53D6-AE08-60E5-8DECFC3D31E0}"/>
          </ac:picMkLst>
        </pc:picChg>
        <pc:picChg chg="del">
          <ac:chgData name="Simhadri Kavali (2025 Intern)" userId="S::simhadri.kavali@enhisecure.com::0fa68a99-1b2a-40ec-bc45-ff93fc125d14" providerId="AD" clId="Web-{FEDF2180-ED41-084B-1565-1FDF3ECD4E24}" dt="2025-05-23T09:04:49.645" v="86"/>
          <ac:picMkLst>
            <pc:docMk/>
            <pc:sldMk cId="2394984261" sldId="266"/>
            <ac:picMk id="378" creationId="{BBFB271F-C7B9-7694-1F86-4012875C44A6}"/>
          </ac:picMkLst>
        </pc:picChg>
      </pc:sldChg>
      <pc:sldChg chg="modSp">
        <pc:chgData name="Simhadri Kavali (2025 Intern)" userId="S::simhadri.kavali@enhisecure.com::0fa68a99-1b2a-40ec-bc45-ff93fc125d14" providerId="AD" clId="Web-{FEDF2180-ED41-084B-1565-1FDF3ECD4E24}" dt="2025-05-23T09:34:28.467" v="106" actId="14100"/>
        <pc:sldMkLst>
          <pc:docMk/>
          <pc:sldMk cId="4113996701" sldId="267"/>
        </pc:sldMkLst>
        <pc:spChg chg="mod">
          <ac:chgData name="Simhadri Kavali (2025 Intern)" userId="S::simhadri.kavali@enhisecure.com::0fa68a99-1b2a-40ec-bc45-ff93fc125d14" providerId="AD" clId="Web-{FEDF2180-ED41-084B-1565-1FDF3ECD4E24}" dt="2025-05-23T09:34:28.467" v="106" actId="14100"/>
          <ac:spMkLst>
            <pc:docMk/>
            <pc:sldMk cId="4113996701" sldId="267"/>
            <ac:spMk id="3" creationId="{F1C5313D-860B-CBB3-8C2B-9089196DAB1C}"/>
          </ac:spMkLst>
        </pc:spChg>
      </pc:sldChg>
      <pc:sldChg chg="modSp">
        <pc:chgData name="Simhadri Kavali (2025 Intern)" userId="S::simhadri.kavali@enhisecure.com::0fa68a99-1b2a-40ec-bc45-ff93fc125d14" providerId="AD" clId="Web-{FEDF2180-ED41-084B-1565-1FDF3ECD4E24}" dt="2025-05-23T09:34:38.092" v="108" actId="20577"/>
        <pc:sldMkLst>
          <pc:docMk/>
          <pc:sldMk cId="2107036565" sldId="268"/>
        </pc:sldMkLst>
        <pc:spChg chg="mod">
          <ac:chgData name="Simhadri Kavali (2025 Intern)" userId="S::simhadri.kavali@enhisecure.com::0fa68a99-1b2a-40ec-bc45-ff93fc125d14" providerId="AD" clId="Web-{FEDF2180-ED41-084B-1565-1FDF3ECD4E24}" dt="2025-05-23T09:34:38.092" v="108" actId="20577"/>
          <ac:spMkLst>
            <pc:docMk/>
            <pc:sldMk cId="2107036565" sldId="268"/>
            <ac:spMk id="4" creationId="{734ED110-724B-95CB-75CF-0C6D986B08DE}"/>
          </ac:spMkLst>
        </pc:spChg>
      </pc:sldChg>
    </pc:docChg>
  </pc:docChgLst>
  <pc:docChgLst>
    <pc:chgData name="Simhadri Kavali (2025 Intern)" userId="S::simhadri.kavali@enhisecure.com::0fa68a99-1b2a-40ec-bc45-ff93fc125d14" providerId="AD" clId="Web-{484FF568-D634-B8D2-FFDE-96CA63A61870}"/>
    <pc:docChg chg="addSld delSld modSld modMainMaster">
      <pc:chgData name="Simhadri Kavali (2025 Intern)" userId="S::simhadri.kavali@enhisecure.com::0fa68a99-1b2a-40ec-bc45-ff93fc125d14" providerId="AD" clId="Web-{484FF568-D634-B8D2-FFDE-96CA63A61870}" dt="2025-05-27T10:23:43.255" v="270"/>
      <pc:docMkLst>
        <pc:docMk/>
      </pc:docMkLst>
      <pc:sldChg chg="addSp delSp modSp mod setBg setClrOvrMap">
        <pc:chgData name="Simhadri Kavali (2025 Intern)" userId="S::simhadri.kavali@enhisecure.com::0fa68a99-1b2a-40ec-bc45-ff93fc125d14" providerId="AD" clId="Web-{484FF568-D634-B8D2-FFDE-96CA63A61870}" dt="2025-05-27T09:27:04.398" v="38"/>
        <pc:sldMkLst>
          <pc:docMk/>
          <pc:sldMk cId="406251747" sldId="256"/>
        </pc:sldMkLst>
        <pc:spChg chg="mod">
          <ac:chgData name="Simhadri Kavali (2025 Intern)" userId="S::simhadri.kavali@enhisecure.com::0fa68a99-1b2a-40ec-bc45-ff93fc125d14" providerId="AD" clId="Web-{484FF568-D634-B8D2-FFDE-96CA63A61870}" dt="2025-05-27T09:27:04.398" v="38"/>
          <ac:spMkLst>
            <pc:docMk/>
            <pc:sldMk cId="406251747" sldId="256"/>
            <ac:spMk id="2" creationId="{7692FDC6-BBC3-49A1-ACEC-264E37CD09E9}"/>
          </ac:spMkLst>
        </pc:spChg>
        <pc:spChg chg="add del">
          <ac:chgData name="Simhadri Kavali (2025 Intern)" userId="S::simhadri.kavali@enhisecure.com::0fa68a99-1b2a-40ec-bc45-ff93fc125d14" providerId="AD" clId="Web-{484FF568-D634-B8D2-FFDE-96CA63A61870}" dt="2025-05-27T09:24:17.145" v="18"/>
          <ac:spMkLst>
            <pc:docMk/>
            <pc:sldMk cId="406251747" sldId="256"/>
            <ac:spMk id="3" creationId="{657F69E0-C4B0-4BEC-A689-4F8D877F05D4}"/>
          </ac:spMkLst>
        </pc:spChg>
        <pc:spChg chg="mod">
          <ac:chgData name="Simhadri Kavali (2025 Intern)" userId="S::simhadri.kavali@enhisecure.com::0fa68a99-1b2a-40ec-bc45-ff93fc125d14" providerId="AD" clId="Web-{484FF568-D634-B8D2-FFDE-96CA63A61870}" dt="2025-05-27T09:27:04.398" v="38"/>
          <ac:spMkLst>
            <pc:docMk/>
            <pc:sldMk cId="406251747" sldId="256"/>
            <ac:spMk id="4" creationId="{6046BBFA-96FD-4180-9A16-4F149A6726BE}"/>
          </ac:spMkLst>
        </pc:spChg>
        <pc:spChg chg="del">
          <ac:chgData name="Simhadri Kavali (2025 Intern)" userId="S::simhadri.kavali@enhisecure.com::0fa68a99-1b2a-40ec-bc45-ff93fc125d14" providerId="AD" clId="Web-{484FF568-D634-B8D2-FFDE-96CA63A61870}" dt="2025-05-27T09:24:07.988" v="16"/>
          <ac:spMkLst>
            <pc:docMk/>
            <pc:sldMk cId="406251747" sldId="256"/>
            <ac:spMk id="71" creationId="{657F69E0-C4B0-4BEC-A689-4F8D877F05D4}"/>
          </ac:spMkLst>
        </pc:spChg>
        <pc:spChg chg="add del">
          <ac:chgData name="Simhadri Kavali (2025 Intern)" userId="S::simhadri.kavali@enhisecure.com::0fa68a99-1b2a-40ec-bc45-ff93fc125d14" providerId="AD" clId="Web-{484FF568-D634-B8D2-FFDE-96CA63A61870}" dt="2025-05-27T09:24:34.520" v="22"/>
          <ac:spMkLst>
            <pc:docMk/>
            <pc:sldMk cId="406251747" sldId="256"/>
            <ac:spMk id="72" creationId="{9F6380B4-6A1C-481E-8408-B4E6C75B9B81}"/>
          </ac:spMkLst>
        </pc:spChg>
        <pc:spChg chg="add del">
          <ac:chgData name="Simhadri Kavali (2025 Intern)" userId="S::simhadri.kavali@enhisecure.com::0fa68a99-1b2a-40ec-bc45-ff93fc125d14" providerId="AD" clId="Web-{484FF568-D634-B8D2-FFDE-96CA63A61870}" dt="2025-05-27T09:24:34.505" v="21"/>
          <ac:spMkLst>
            <pc:docMk/>
            <pc:sldMk cId="406251747" sldId="256"/>
            <ac:spMk id="77" creationId="{71B2258F-86CA-4D4D-8270-BC05FCDEBFB3}"/>
          </ac:spMkLst>
        </pc:spChg>
        <pc:spChg chg="add del">
          <ac:chgData name="Simhadri Kavali (2025 Intern)" userId="S::simhadri.kavali@enhisecure.com::0fa68a99-1b2a-40ec-bc45-ff93fc125d14" providerId="AD" clId="Web-{484FF568-D634-B8D2-FFDE-96CA63A61870}" dt="2025-05-27T09:25:24.787" v="29"/>
          <ac:spMkLst>
            <pc:docMk/>
            <pc:sldMk cId="406251747" sldId="256"/>
            <ac:spMk id="79" creationId="{9F6380B4-6A1C-481E-8408-B4E6C75B9B81}"/>
          </ac:spMkLst>
        </pc:spChg>
        <pc:spChg chg="add del">
          <ac:chgData name="Simhadri Kavali (2025 Intern)" userId="S::simhadri.kavali@enhisecure.com::0fa68a99-1b2a-40ec-bc45-ff93fc125d14" providerId="AD" clId="Web-{484FF568-D634-B8D2-FFDE-96CA63A61870}" dt="2025-05-27T09:25:21.740" v="28"/>
          <ac:spMkLst>
            <pc:docMk/>
            <pc:sldMk cId="406251747" sldId="256"/>
            <ac:spMk id="80" creationId="{657F69E0-C4B0-4BEC-A689-4F8D877F05D4}"/>
          </ac:spMkLst>
        </pc:spChg>
        <pc:spChg chg="add del">
          <ac:chgData name="Simhadri Kavali (2025 Intern)" userId="S::simhadri.kavali@enhisecure.com::0fa68a99-1b2a-40ec-bc45-ff93fc125d14" providerId="AD" clId="Web-{484FF568-D634-B8D2-FFDE-96CA63A61870}" dt="2025-05-27T09:27:04.398" v="38"/>
          <ac:spMkLst>
            <pc:docMk/>
            <pc:sldMk cId="406251747" sldId="256"/>
            <ac:spMk id="84" creationId="{71B2258F-86CA-4D4D-8270-BC05FCDEBFB3}"/>
          </ac:spMkLst>
        </pc:spChg>
        <pc:spChg chg="add del">
          <ac:chgData name="Simhadri Kavali (2025 Intern)" userId="S::simhadri.kavali@enhisecure.com::0fa68a99-1b2a-40ec-bc45-ff93fc125d14" providerId="AD" clId="Web-{484FF568-D634-B8D2-FFDE-96CA63A61870}" dt="2025-05-27T09:26:55.367" v="37"/>
          <ac:spMkLst>
            <pc:docMk/>
            <pc:sldMk cId="406251747" sldId="256"/>
            <ac:spMk id="86" creationId="{5A59F003-E00A-43F9-91DC-CC54E3B87466}"/>
          </ac:spMkLst>
        </pc:spChg>
        <pc:spChg chg="add del">
          <ac:chgData name="Simhadri Kavali (2025 Intern)" userId="S::simhadri.kavali@enhisecure.com::0fa68a99-1b2a-40ec-bc45-ff93fc125d14" providerId="AD" clId="Web-{484FF568-D634-B8D2-FFDE-96CA63A61870}" dt="2025-05-27T09:26:55.367" v="37"/>
          <ac:spMkLst>
            <pc:docMk/>
            <pc:sldMk cId="406251747" sldId="256"/>
            <ac:spMk id="87" creationId="{D74A4382-E3AD-430A-9A1F-DFA3E0E77A7D}"/>
          </ac:spMkLst>
        </pc:spChg>
        <pc:spChg chg="add">
          <ac:chgData name="Simhadri Kavali (2025 Intern)" userId="S::simhadri.kavali@enhisecure.com::0fa68a99-1b2a-40ec-bc45-ff93fc125d14" providerId="AD" clId="Web-{484FF568-D634-B8D2-FFDE-96CA63A61870}" dt="2025-05-27T09:27:04.398" v="38"/>
          <ac:spMkLst>
            <pc:docMk/>
            <pc:sldMk cId="406251747" sldId="256"/>
            <ac:spMk id="88" creationId="{657F69E0-C4B0-4BEC-A689-4F8D877F05D4}"/>
          </ac:spMkLst>
        </pc:spChg>
        <pc:spChg chg="add del">
          <ac:chgData name="Simhadri Kavali (2025 Intern)" userId="S::simhadri.kavali@enhisecure.com::0fa68a99-1b2a-40ec-bc45-ff93fc125d14" providerId="AD" clId="Web-{484FF568-D634-B8D2-FFDE-96CA63A61870}" dt="2025-05-27T09:26:07.585" v="32"/>
          <ac:spMkLst>
            <pc:docMk/>
            <pc:sldMk cId="406251747" sldId="256"/>
            <ac:spMk id="89" creationId="{657F69E0-C4B0-4BEC-A689-4F8D877F05D4}"/>
          </ac:spMkLst>
        </pc:spChg>
        <pc:spChg chg="add">
          <ac:chgData name="Simhadri Kavali (2025 Intern)" userId="S::simhadri.kavali@enhisecure.com::0fa68a99-1b2a-40ec-bc45-ff93fc125d14" providerId="AD" clId="Web-{484FF568-D634-B8D2-FFDE-96CA63A61870}" dt="2025-05-27T09:27:04.398" v="38"/>
          <ac:spMkLst>
            <pc:docMk/>
            <pc:sldMk cId="406251747" sldId="256"/>
            <ac:spMk id="90" creationId="{9F6380B4-6A1C-481E-8408-B4E6C75B9B81}"/>
          </ac:spMkLst>
        </pc:spChg>
        <pc:spChg chg="add del">
          <ac:chgData name="Simhadri Kavali (2025 Intern)" userId="S::simhadri.kavali@enhisecure.com::0fa68a99-1b2a-40ec-bc45-ff93fc125d14" providerId="AD" clId="Web-{484FF568-D634-B8D2-FFDE-96CA63A61870}" dt="2025-05-27T09:26:07.585" v="32"/>
          <ac:spMkLst>
            <pc:docMk/>
            <pc:sldMk cId="406251747" sldId="256"/>
            <ac:spMk id="91" creationId="{9F6380B4-6A1C-481E-8408-B4E6C75B9B81}"/>
          </ac:spMkLst>
        </pc:spChg>
        <pc:spChg chg="add del">
          <ac:chgData name="Simhadri Kavali (2025 Intern)" userId="S::simhadri.kavali@enhisecure.com::0fa68a99-1b2a-40ec-bc45-ff93fc125d14" providerId="AD" clId="Web-{484FF568-D634-B8D2-FFDE-96CA63A61870}" dt="2025-05-27T09:26:55.367" v="37"/>
          <ac:spMkLst>
            <pc:docMk/>
            <pc:sldMk cId="406251747" sldId="256"/>
            <ac:spMk id="93" creationId="{79F40191-0F44-4FD1-82CC-ACB507C14BE6}"/>
          </ac:spMkLst>
        </pc:spChg>
        <pc:picChg chg="del">
          <ac:chgData name="Simhadri Kavali (2025 Intern)" userId="S::simhadri.kavali@enhisecure.com::0fa68a99-1b2a-40ec-bc45-ff93fc125d14" providerId="AD" clId="Web-{484FF568-D634-B8D2-FFDE-96CA63A61870}" dt="2025-05-27T09:24:03.566" v="15"/>
          <ac:picMkLst>
            <pc:docMk/>
            <pc:sldMk cId="406251747" sldId="256"/>
            <ac:picMk id="5" creationId="{D741EAC6-9912-5AC7-F861-C97F59088D3D}"/>
          </ac:picMkLst>
        </pc:picChg>
        <pc:picChg chg="add del mod ord">
          <ac:chgData name="Simhadri Kavali (2025 Intern)" userId="S::simhadri.kavali@enhisecure.com::0fa68a99-1b2a-40ec-bc45-ff93fc125d14" providerId="AD" clId="Web-{484FF568-D634-B8D2-FFDE-96CA63A61870}" dt="2025-05-27T09:27:04.398" v="38"/>
          <ac:picMkLst>
            <pc:docMk/>
            <pc:sldMk cId="406251747" sldId="256"/>
            <ac:picMk id="7" creationId="{35516E60-0F32-8D95-6C3E-30FC6394D4CA}"/>
          </ac:picMkLst>
        </pc:picChg>
      </pc:sldChg>
      <pc:sldChg chg="addSp delSp modSp mod">
        <pc:chgData name="Simhadri Kavali (2025 Intern)" userId="S::simhadri.kavali@enhisecure.com::0fa68a99-1b2a-40ec-bc45-ff93fc125d14" providerId="AD" clId="Web-{484FF568-D634-B8D2-FFDE-96CA63A61870}" dt="2025-05-27T09:31:14.451" v="66"/>
        <pc:sldMkLst>
          <pc:docMk/>
          <pc:sldMk cId="410169380" sldId="257"/>
        </pc:sldMkLst>
        <pc:spChg chg="add del mod">
          <ac:chgData name="Simhadri Kavali (2025 Intern)" userId="S::simhadri.kavali@enhisecure.com::0fa68a99-1b2a-40ec-bc45-ff93fc125d14" providerId="AD" clId="Web-{484FF568-D634-B8D2-FFDE-96CA63A61870}" dt="2025-05-27T09:27:32.649" v="40"/>
          <ac:spMkLst>
            <pc:docMk/>
            <pc:sldMk cId="410169380" sldId="257"/>
            <ac:spMk id="3" creationId="{A8356EF7-E887-FE17-7BB3-EFF388E0D9B0}"/>
          </ac:spMkLst>
        </pc:spChg>
        <pc:spChg chg="mod">
          <ac:chgData name="Simhadri Kavali (2025 Intern)" userId="S::simhadri.kavali@enhisecure.com::0fa68a99-1b2a-40ec-bc45-ff93fc125d14" providerId="AD" clId="Web-{484FF568-D634-B8D2-FFDE-96CA63A61870}" dt="2025-05-27T09:28:20.431" v="50" actId="20577"/>
          <ac:spMkLst>
            <pc:docMk/>
            <pc:sldMk cId="410169380" sldId="257"/>
            <ac:spMk id="6" creationId="{428B170C-F58C-4722-90E7-F14E2738DE5A}"/>
          </ac:spMkLst>
        </pc:spChg>
        <pc:spChg chg="mod">
          <ac:chgData name="Simhadri Kavali (2025 Intern)" userId="S::simhadri.kavali@enhisecure.com::0fa68a99-1b2a-40ec-bc45-ff93fc125d14" providerId="AD" clId="Web-{484FF568-D634-B8D2-FFDE-96CA63A61870}" dt="2025-05-27T09:31:08.669" v="65" actId="1076"/>
          <ac:spMkLst>
            <pc:docMk/>
            <pc:sldMk cId="410169380" sldId="257"/>
            <ac:spMk id="8" creationId="{5C9DFE4C-54A4-47A0-A3DA-00D4E5CAD752}"/>
          </ac:spMkLst>
        </pc:spChg>
        <pc:spChg chg="del">
          <ac:chgData name="Simhadri Kavali (2025 Intern)" userId="S::simhadri.kavali@enhisecure.com::0fa68a99-1b2a-40ec-bc45-ff93fc125d14" providerId="AD" clId="Web-{484FF568-D634-B8D2-FFDE-96CA63A61870}" dt="2025-05-27T09:27:43.680" v="43"/>
          <ac:spMkLst>
            <pc:docMk/>
            <pc:sldMk cId="410169380" sldId="257"/>
            <ac:spMk id="1067" creationId="{AE3A741D-C19B-960A-5803-1C5887147820}"/>
          </ac:spMkLst>
        </pc:spChg>
        <pc:spChg chg="del">
          <ac:chgData name="Simhadri Kavali (2025 Intern)" userId="S::simhadri.kavali@enhisecure.com::0fa68a99-1b2a-40ec-bc45-ff93fc125d14" providerId="AD" clId="Web-{484FF568-D634-B8D2-FFDE-96CA63A61870}" dt="2025-05-27T09:27:43.680" v="43"/>
          <ac:spMkLst>
            <pc:docMk/>
            <pc:sldMk cId="410169380" sldId="257"/>
            <ac:spMk id="1069" creationId="{DC39DE25-0E4E-0AA7-0932-1D78C2372786}"/>
          </ac:spMkLst>
        </pc:spChg>
        <pc:spChg chg="del">
          <ac:chgData name="Simhadri Kavali (2025 Intern)" userId="S::simhadri.kavali@enhisecure.com::0fa68a99-1b2a-40ec-bc45-ff93fc125d14" providerId="AD" clId="Web-{484FF568-D634-B8D2-FFDE-96CA63A61870}" dt="2025-05-27T09:27:43.680" v="43"/>
          <ac:spMkLst>
            <pc:docMk/>
            <pc:sldMk cId="410169380" sldId="257"/>
            <ac:spMk id="1071" creationId="{8D6EA299-0840-6DEA-E670-C49AEBC87E89}"/>
          </ac:spMkLst>
        </pc:spChg>
        <pc:spChg chg="add">
          <ac:chgData name="Simhadri Kavali (2025 Intern)" userId="S::simhadri.kavali@enhisecure.com::0fa68a99-1b2a-40ec-bc45-ff93fc125d14" providerId="AD" clId="Web-{484FF568-D634-B8D2-FFDE-96CA63A61870}" dt="2025-05-27T09:27:43.680" v="43"/>
          <ac:spMkLst>
            <pc:docMk/>
            <pc:sldMk cId="410169380" sldId="257"/>
            <ac:spMk id="1076" creationId="{362810D9-2C5A-477D-949C-C191895477F3}"/>
          </ac:spMkLst>
        </pc:spChg>
        <pc:spChg chg="add del">
          <ac:chgData name="Simhadri Kavali (2025 Intern)" userId="S::simhadri.kavali@enhisecure.com::0fa68a99-1b2a-40ec-bc45-ff93fc125d14" providerId="AD" clId="Web-{484FF568-D634-B8D2-FFDE-96CA63A61870}" dt="2025-05-27T09:31:14.451" v="66"/>
          <ac:spMkLst>
            <pc:docMk/>
            <pc:sldMk cId="410169380" sldId="257"/>
            <ac:spMk id="1078" creationId="{081E4A58-353D-44AE-B2FC-2A74E2E400F7}"/>
          </ac:spMkLst>
        </pc:spChg>
        <pc:picChg chg="add mod ord">
          <ac:chgData name="Simhadri Kavali (2025 Intern)" userId="S::simhadri.kavali@enhisecure.com::0fa68a99-1b2a-40ec-bc45-ff93fc125d14" providerId="AD" clId="Web-{484FF568-D634-B8D2-FFDE-96CA63A61870}" dt="2025-05-27T09:30:49.684" v="64"/>
          <ac:picMkLst>
            <pc:docMk/>
            <pc:sldMk cId="410169380" sldId="257"/>
            <ac:picMk id="5" creationId="{8181DC19-E9DB-2EFC-C217-F14CC739F5B9}"/>
          </ac:picMkLst>
        </pc:picChg>
        <pc:picChg chg="del">
          <ac:chgData name="Simhadri Kavali (2025 Intern)" userId="S::simhadri.kavali@enhisecure.com::0fa68a99-1b2a-40ec-bc45-ff93fc125d14" providerId="AD" clId="Web-{484FF568-D634-B8D2-FFDE-96CA63A61870}" dt="2025-05-27T09:27:28.196" v="39"/>
          <ac:picMkLst>
            <pc:docMk/>
            <pc:sldMk cId="410169380" sldId="257"/>
            <ac:picMk id="1026" creationId="{4096D1B7-1874-49B9-A8F2-B52F065588E3}"/>
          </ac:picMkLst>
        </pc:picChg>
      </pc:sldChg>
      <pc:sldChg chg="addSp delSp modSp del mod">
        <pc:chgData name="Simhadri Kavali (2025 Intern)" userId="S::simhadri.kavali@enhisecure.com::0fa68a99-1b2a-40ec-bc45-ff93fc125d14" providerId="AD" clId="Web-{484FF568-D634-B8D2-FFDE-96CA63A61870}" dt="2025-05-27T09:33:30.563" v="89"/>
        <pc:sldMkLst>
          <pc:docMk/>
          <pc:sldMk cId="2179516125" sldId="258"/>
        </pc:sldMkLst>
        <pc:picChg chg="add del mod">
          <ac:chgData name="Simhadri Kavali (2025 Intern)" userId="S::simhadri.kavali@enhisecure.com::0fa68a99-1b2a-40ec-bc45-ff93fc125d14" providerId="AD" clId="Web-{484FF568-D634-B8D2-FFDE-96CA63A61870}" dt="2025-05-27T09:32:40.234" v="78"/>
          <ac:picMkLst>
            <pc:docMk/>
            <pc:sldMk cId="2179516125" sldId="258"/>
            <ac:picMk id="5" creationId="{D6BBE939-9CEB-FA3A-C426-096C8784F4F7}"/>
          </ac:picMkLst>
        </pc:picChg>
      </pc:sldChg>
      <pc:sldChg chg="addSp delSp modSp mod">
        <pc:chgData name="Simhadri Kavali (2025 Intern)" userId="S::simhadri.kavali@enhisecure.com::0fa68a99-1b2a-40ec-bc45-ff93fc125d14" providerId="AD" clId="Web-{484FF568-D634-B8D2-FFDE-96CA63A61870}" dt="2025-05-27T09:42:44.903" v="160"/>
        <pc:sldMkLst>
          <pc:docMk/>
          <pc:sldMk cId="2247995842" sldId="260"/>
        </pc:sldMkLst>
        <pc:spChg chg="del">
          <ac:chgData name="Simhadri Kavali (2025 Intern)" userId="S::simhadri.kavali@enhisecure.com::0fa68a99-1b2a-40ec-bc45-ff93fc125d14" providerId="AD" clId="Web-{484FF568-D634-B8D2-FFDE-96CA63A61870}" dt="2025-05-27T09:37:38.568" v="114"/>
          <ac:spMkLst>
            <pc:docMk/>
            <pc:sldMk cId="2247995842" sldId="260"/>
            <ac:spMk id="2" creationId="{E01C5F04-5F5C-5BDC-4E30-B804D658DFBD}"/>
          </ac:spMkLst>
        </pc:spChg>
        <pc:spChg chg="del mod">
          <ac:chgData name="Simhadri Kavali (2025 Intern)" userId="S::simhadri.kavali@enhisecure.com::0fa68a99-1b2a-40ec-bc45-ff93fc125d14" providerId="AD" clId="Web-{484FF568-D634-B8D2-FFDE-96CA63A61870}" dt="2025-05-27T09:37:51.084" v="118"/>
          <ac:spMkLst>
            <pc:docMk/>
            <pc:sldMk cId="2247995842" sldId="260"/>
            <ac:spMk id="4" creationId="{18707B19-DFE7-1DB3-093E-8154B0259A40}"/>
          </ac:spMkLst>
        </pc:spChg>
        <pc:spChg chg="add del mod">
          <ac:chgData name="Simhadri Kavali (2025 Intern)" userId="S::simhadri.kavali@enhisecure.com::0fa68a99-1b2a-40ec-bc45-ff93fc125d14" providerId="AD" clId="Web-{484FF568-D634-B8D2-FFDE-96CA63A61870}" dt="2025-05-27T09:37:56.365" v="119"/>
          <ac:spMkLst>
            <pc:docMk/>
            <pc:sldMk cId="2247995842" sldId="260"/>
            <ac:spMk id="8" creationId="{06CE40C8-6DB0-962F-979C-11A89F3D9647}"/>
          </ac:spMkLst>
        </pc:spChg>
        <pc:spChg chg="del">
          <ac:chgData name="Simhadri Kavali (2025 Intern)" userId="S::simhadri.kavali@enhisecure.com::0fa68a99-1b2a-40ec-bc45-ff93fc125d14" providerId="AD" clId="Web-{484FF568-D634-B8D2-FFDE-96CA63A61870}" dt="2025-05-27T09:37:41.474" v="115"/>
          <ac:spMkLst>
            <pc:docMk/>
            <pc:sldMk cId="2247995842" sldId="260"/>
            <ac:spMk id="39" creationId="{6753252F-4873-4F63-801D-CC719279A7D5}"/>
          </ac:spMkLst>
        </pc:spChg>
        <pc:picChg chg="del mod">
          <ac:chgData name="Simhadri Kavali (2025 Intern)" userId="S::simhadri.kavali@enhisecure.com::0fa68a99-1b2a-40ec-bc45-ff93fc125d14" providerId="AD" clId="Web-{484FF568-D634-B8D2-FFDE-96CA63A61870}" dt="2025-05-27T09:42:44.903" v="160"/>
          <ac:picMkLst>
            <pc:docMk/>
            <pc:sldMk cId="2247995842" sldId="260"/>
            <ac:picMk id="3" creationId="{EEC64303-9643-C2ED-06A7-3EF406C33306}"/>
          </ac:picMkLst>
        </pc:picChg>
        <pc:picChg chg="add mod">
          <ac:chgData name="Simhadri Kavali (2025 Intern)" userId="S::simhadri.kavali@enhisecure.com::0fa68a99-1b2a-40ec-bc45-ff93fc125d14" providerId="AD" clId="Web-{484FF568-D634-B8D2-FFDE-96CA63A61870}" dt="2025-05-27T09:37:36.552" v="113" actId="14100"/>
          <ac:picMkLst>
            <pc:docMk/>
            <pc:sldMk cId="2247995842" sldId="260"/>
            <ac:picMk id="6" creationId="{A8E76D16-801A-94E0-41D9-4CCCD38E8C08}"/>
          </ac:picMkLst>
        </pc:picChg>
      </pc:sldChg>
      <pc:sldChg chg="mod">
        <pc:chgData name="Simhadri Kavali (2025 Intern)" userId="S::simhadri.kavali@enhisecure.com::0fa68a99-1b2a-40ec-bc45-ff93fc125d14" providerId="AD" clId="Web-{484FF568-D634-B8D2-FFDE-96CA63A61870}" dt="2025-05-27T09:26:47.570" v="36"/>
        <pc:sldMkLst>
          <pc:docMk/>
          <pc:sldMk cId="3927605900" sldId="261"/>
        </pc:sldMkLst>
      </pc:sldChg>
      <pc:sldChg chg="addSp delSp modSp mod">
        <pc:chgData name="Simhadri Kavali (2025 Intern)" userId="S::simhadri.kavali@enhisecure.com::0fa68a99-1b2a-40ec-bc45-ff93fc125d14" providerId="AD" clId="Web-{484FF568-D634-B8D2-FFDE-96CA63A61870}" dt="2025-05-27T09:26:47.570" v="36"/>
        <pc:sldMkLst>
          <pc:docMk/>
          <pc:sldMk cId="527216779" sldId="263"/>
        </pc:sldMkLst>
        <pc:spChg chg="mod">
          <ac:chgData name="Simhadri Kavali (2025 Intern)" userId="S::simhadri.kavali@enhisecure.com::0fa68a99-1b2a-40ec-bc45-ff93fc125d14" providerId="AD" clId="Web-{484FF568-D634-B8D2-FFDE-96CA63A61870}" dt="2025-05-27T09:16:16.760" v="10" actId="14100"/>
          <ac:spMkLst>
            <pc:docMk/>
            <pc:sldMk cId="527216779" sldId="263"/>
            <ac:spMk id="5" creationId="{9F1682DC-1167-778A-233A-C8E59A199C58}"/>
          </ac:spMkLst>
        </pc:spChg>
        <pc:picChg chg="add mod ord">
          <ac:chgData name="Simhadri Kavali (2025 Intern)" userId="S::simhadri.kavali@enhisecure.com::0fa68a99-1b2a-40ec-bc45-ff93fc125d14" providerId="AD" clId="Web-{484FF568-D634-B8D2-FFDE-96CA63A61870}" dt="2025-05-27T09:16:12.713" v="9"/>
          <ac:picMkLst>
            <pc:docMk/>
            <pc:sldMk cId="527216779" sldId="263"/>
            <ac:picMk id="3" creationId="{60629792-092A-4D1D-6370-E33A4500B7F2}"/>
          </ac:picMkLst>
        </pc:picChg>
        <pc:picChg chg="del">
          <ac:chgData name="Simhadri Kavali (2025 Intern)" userId="S::simhadri.kavali@enhisecure.com::0fa68a99-1b2a-40ec-bc45-ff93fc125d14" providerId="AD" clId="Web-{484FF568-D634-B8D2-FFDE-96CA63A61870}" dt="2025-05-27T09:15:28.509" v="0"/>
          <ac:picMkLst>
            <pc:docMk/>
            <pc:sldMk cId="527216779" sldId="263"/>
            <ac:picMk id="4" creationId="{8316964C-0EA7-FF73-56C2-82C65DB91C19}"/>
          </ac:picMkLst>
        </pc:picChg>
      </pc:sldChg>
      <pc:sldChg chg="mod">
        <pc:chgData name="Simhadri Kavali (2025 Intern)" userId="S::simhadri.kavali@enhisecure.com::0fa68a99-1b2a-40ec-bc45-ff93fc125d14" providerId="AD" clId="Web-{484FF568-D634-B8D2-FFDE-96CA63A61870}" dt="2025-05-27T09:26:47.570" v="36"/>
        <pc:sldMkLst>
          <pc:docMk/>
          <pc:sldMk cId="3545115802" sldId="264"/>
        </pc:sldMkLst>
      </pc:sldChg>
      <pc:sldChg chg="mod">
        <pc:chgData name="Simhadri Kavali (2025 Intern)" userId="S::simhadri.kavali@enhisecure.com::0fa68a99-1b2a-40ec-bc45-ff93fc125d14" providerId="AD" clId="Web-{484FF568-D634-B8D2-FFDE-96CA63A61870}" dt="2025-05-27T09:26:47.570" v="36"/>
        <pc:sldMkLst>
          <pc:docMk/>
          <pc:sldMk cId="681090214" sldId="265"/>
        </pc:sldMkLst>
      </pc:sldChg>
      <pc:sldChg chg="addSp delSp modSp mod">
        <pc:chgData name="Simhadri Kavali (2025 Intern)" userId="S::simhadri.kavali@enhisecure.com::0fa68a99-1b2a-40ec-bc45-ff93fc125d14" providerId="AD" clId="Web-{484FF568-D634-B8D2-FFDE-96CA63A61870}" dt="2025-05-27T09:48:08.409" v="179"/>
        <pc:sldMkLst>
          <pc:docMk/>
          <pc:sldMk cId="2394984261" sldId="266"/>
        </pc:sldMkLst>
        <pc:spChg chg="del mod">
          <ac:chgData name="Simhadri Kavali (2025 Intern)" userId="S::simhadri.kavali@enhisecure.com::0fa68a99-1b2a-40ec-bc45-ff93fc125d14" providerId="AD" clId="Web-{484FF568-D634-B8D2-FFDE-96CA63A61870}" dt="2025-05-27T09:37:12.333" v="111"/>
          <ac:spMkLst>
            <pc:docMk/>
            <pc:sldMk cId="2394984261" sldId="266"/>
            <ac:spMk id="4" creationId="{5BABEB59-42E4-4094-982B-F0A466B084B9}"/>
          </ac:spMkLst>
        </pc:spChg>
        <pc:spChg chg="add del mod">
          <ac:chgData name="Simhadri Kavali (2025 Intern)" userId="S::simhadri.kavali@enhisecure.com::0fa68a99-1b2a-40ec-bc45-ff93fc125d14" providerId="AD" clId="Web-{484FF568-D634-B8D2-FFDE-96CA63A61870}" dt="2025-05-27T09:48:08.409" v="179"/>
          <ac:spMkLst>
            <pc:docMk/>
            <pc:sldMk cId="2394984261" sldId="266"/>
            <ac:spMk id="21" creationId="{6CED6456-3766-6295-7D0F-0E5CD67B3B3C}"/>
          </ac:spMkLst>
        </pc:spChg>
        <pc:graphicFrameChg chg="del">
          <ac:chgData name="Simhadri Kavali (2025 Intern)" userId="S::simhadri.kavali@enhisecure.com::0fa68a99-1b2a-40ec-bc45-ff93fc125d14" providerId="AD" clId="Web-{484FF568-D634-B8D2-FFDE-96CA63A61870}" dt="2025-05-27T09:37:07.036" v="108"/>
          <ac:graphicFrameMkLst>
            <pc:docMk/>
            <pc:sldMk cId="2394984261" sldId="266"/>
            <ac:graphicFrameMk id="748" creationId="{1CC989DD-7662-E39F-F64F-6616FCB5AF62}"/>
          </ac:graphicFrameMkLst>
        </pc:graphicFrameChg>
        <pc:picChg chg="add mod">
          <ac:chgData name="Simhadri Kavali (2025 Intern)" userId="S::simhadri.kavali@enhisecure.com::0fa68a99-1b2a-40ec-bc45-ff93fc125d14" providerId="AD" clId="Web-{484FF568-D634-B8D2-FFDE-96CA63A61870}" dt="2025-05-27T09:48:03.175" v="178" actId="1076"/>
          <ac:picMkLst>
            <pc:docMk/>
            <pc:sldMk cId="2394984261" sldId="266"/>
            <ac:picMk id="22" creationId="{D5A6777A-C423-1EE0-1FC6-D7479383E0A8}"/>
          </ac:picMkLst>
        </pc:picChg>
      </pc:sldChg>
      <pc:sldChg chg="addSp modSp mod setBg">
        <pc:chgData name="Simhadri Kavali (2025 Intern)" userId="S::simhadri.kavali@enhisecure.com::0fa68a99-1b2a-40ec-bc45-ff93fc125d14" providerId="AD" clId="Web-{484FF568-D634-B8D2-FFDE-96CA63A61870}" dt="2025-05-27T09:26:47.570" v="36"/>
        <pc:sldMkLst>
          <pc:docMk/>
          <pc:sldMk cId="4113996701" sldId="267"/>
        </pc:sldMkLst>
        <pc:spChg chg="mod">
          <ac:chgData name="Simhadri Kavali (2025 Intern)" userId="S::simhadri.kavali@enhisecure.com::0fa68a99-1b2a-40ec-bc45-ff93fc125d14" providerId="AD" clId="Web-{484FF568-D634-B8D2-FFDE-96CA63A61870}" dt="2025-05-27T09:21:05.641" v="14"/>
          <ac:spMkLst>
            <pc:docMk/>
            <pc:sldMk cId="4113996701" sldId="267"/>
            <ac:spMk id="3" creationId="{F1C5313D-860B-CBB3-8C2B-9089196DAB1C}"/>
          </ac:spMkLst>
        </pc:spChg>
        <pc:spChg chg="add">
          <ac:chgData name="Simhadri Kavali (2025 Intern)" userId="S::simhadri.kavali@enhisecure.com::0fa68a99-1b2a-40ec-bc45-ff93fc125d14" providerId="AD" clId="Web-{484FF568-D634-B8D2-FFDE-96CA63A61870}" dt="2025-05-27T09:21:05.641" v="14"/>
          <ac:spMkLst>
            <pc:docMk/>
            <pc:sldMk cId="4113996701" sldId="267"/>
            <ac:spMk id="38" creationId="{D4771268-CB57-404A-9271-370EB28F6090}"/>
          </ac:spMkLst>
        </pc:spChg>
        <pc:picChg chg="add mod">
          <ac:chgData name="Simhadri Kavali (2025 Intern)" userId="S::simhadri.kavali@enhisecure.com::0fa68a99-1b2a-40ec-bc45-ff93fc125d14" providerId="AD" clId="Web-{484FF568-D634-B8D2-FFDE-96CA63A61870}" dt="2025-05-27T09:21:05.641" v="14"/>
          <ac:picMkLst>
            <pc:docMk/>
            <pc:sldMk cId="4113996701" sldId="267"/>
            <ac:picMk id="2" creationId="{3EFC5BE8-AC1E-B5BB-D994-5E3D304903C0}"/>
          </ac:picMkLst>
        </pc:picChg>
      </pc:sldChg>
      <pc:sldChg chg="mod">
        <pc:chgData name="Simhadri Kavali (2025 Intern)" userId="S::simhadri.kavali@enhisecure.com::0fa68a99-1b2a-40ec-bc45-ff93fc125d14" providerId="AD" clId="Web-{484FF568-D634-B8D2-FFDE-96CA63A61870}" dt="2025-05-27T09:26:47.570" v="36"/>
        <pc:sldMkLst>
          <pc:docMk/>
          <pc:sldMk cId="2107036565" sldId="268"/>
        </pc:sldMkLst>
      </pc:sldChg>
      <pc:sldChg chg="addSp delSp modSp new mod setBg setClrOvrMap">
        <pc:chgData name="Simhadri Kavali (2025 Intern)" userId="S::simhadri.kavali@enhisecure.com::0fa68a99-1b2a-40ec-bc45-ff93fc125d14" providerId="AD" clId="Web-{484FF568-D634-B8D2-FFDE-96CA63A61870}" dt="2025-05-27T09:33:23.609" v="88"/>
        <pc:sldMkLst>
          <pc:docMk/>
          <pc:sldMk cId="729629155" sldId="269"/>
        </pc:sldMkLst>
        <pc:spChg chg="add mod">
          <ac:chgData name="Simhadri Kavali (2025 Intern)" userId="S::simhadri.kavali@enhisecure.com::0fa68a99-1b2a-40ec-bc45-ff93fc125d14" providerId="AD" clId="Web-{484FF568-D634-B8D2-FFDE-96CA63A61870}" dt="2025-05-27T09:33:23.609" v="88"/>
          <ac:spMkLst>
            <pc:docMk/>
            <pc:sldMk cId="729629155" sldId="269"/>
            <ac:spMk id="9" creationId="{E84EE48E-0BAF-F619-41EA-13338B3A5277}"/>
          </ac:spMkLst>
        </pc:spChg>
        <pc:spChg chg="add mod">
          <ac:chgData name="Simhadri Kavali (2025 Intern)" userId="S::simhadri.kavali@enhisecure.com::0fa68a99-1b2a-40ec-bc45-ff93fc125d14" providerId="AD" clId="Web-{484FF568-D634-B8D2-FFDE-96CA63A61870}" dt="2025-05-27T09:33:23.609" v="88"/>
          <ac:spMkLst>
            <pc:docMk/>
            <pc:sldMk cId="729629155" sldId="269"/>
            <ac:spMk id="11" creationId="{AA530B4E-D1CB-4391-F839-FAC6F578FAE9}"/>
          </ac:spMkLst>
        </pc:spChg>
        <pc:spChg chg="add del">
          <ac:chgData name="Simhadri Kavali (2025 Intern)" userId="S::simhadri.kavali@enhisecure.com::0fa68a99-1b2a-40ec-bc45-ff93fc125d14" providerId="AD" clId="Web-{484FF568-D634-B8D2-FFDE-96CA63A61870}" dt="2025-05-27T09:33:18.250" v="83"/>
          <ac:spMkLst>
            <pc:docMk/>
            <pc:sldMk cId="729629155" sldId="269"/>
            <ac:spMk id="16" creationId="{9228552E-C8B1-4A80-8448-0787CE0FC704}"/>
          </ac:spMkLst>
        </pc:spChg>
        <pc:spChg chg="add del">
          <ac:chgData name="Simhadri Kavali (2025 Intern)" userId="S::simhadri.kavali@enhisecure.com::0fa68a99-1b2a-40ec-bc45-ff93fc125d14" providerId="AD" clId="Web-{484FF568-D634-B8D2-FFDE-96CA63A61870}" dt="2025-05-27T09:33:20.906" v="85"/>
          <ac:spMkLst>
            <pc:docMk/>
            <pc:sldMk cId="729629155" sldId="269"/>
            <ac:spMk id="18" creationId="{7E2BE7F7-CA89-4002-ACCE-A478AEA24F5E}"/>
          </ac:spMkLst>
        </pc:spChg>
        <pc:spChg chg="add del">
          <ac:chgData name="Simhadri Kavali (2025 Intern)" userId="S::simhadri.kavali@enhisecure.com::0fa68a99-1b2a-40ec-bc45-ff93fc125d14" providerId="AD" clId="Web-{484FF568-D634-B8D2-FFDE-96CA63A61870}" dt="2025-05-27T09:33:20.906" v="85"/>
          <ac:spMkLst>
            <pc:docMk/>
            <pc:sldMk cId="729629155" sldId="269"/>
            <ac:spMk id="19" creationId="{1A9F7B4E-B03D-4F64-BE33-00D074458D45}"/>
          </ac:spMkLst>
        </pc:spChg>
        <pc:spChg chg="add del">
          <ac:chgData name="Simhadri Kavali (2025 Intern)" userId="S::simhadri.kavali@enhisecure.com::0fa68a99-1b2a-40ec-bc45-ff93fc125d14" providerId="AD" clId="Web-{484FF568-D634-B8D2-FFDE-96CA63A61870}" dt="2025-05-27T09:33:23.469" v="87"/>
          <ac:spMkLst>
            <pc:docMk/>
            <pc:sldMk cId="729629155" sldId="269"/>
            <ac:spMk id="21" creationId="{96CF2A2B-0745-440C-9224-C5C6A0A4286F}"/>
          </ac:spMkLst>
        </pc:spChg>
        <pc:spChg chg="add del">
          <ac:chgData name="Simhadri Kavali (2025 Intern)" userId="S::simhadri.kavali@enhisecure.com::0fa68a99-1b2a-40ec-bc45-ff93fc125d14" providerId="AD" clId="Web-{484FF568-D634-B8D2-FFDE-96CA63A61870}" dt="2025-05-27T09:33:23.469" v="87"/>
          <ac:spMkLst>
            <pc:docMk/>
            <pc:sldMk cId="729629155" sldId="269"/>
            <ac:spMk id="22" creationId="{75BE6D6B-84C9-4D2B-97EB-773B7369EF82}"/>
          </ac:spMkLst>
        </pc:spChg>
        <pc:spChg chg="add">
          <ac:chgData name="Simhadri Kavali (2025 Intern)" userId="S::simhadri.kavali@enhisecure.com::0fa68a99-1b2a-40ec-bc45-ff93fc125d14" providerId="AD" clId="Web-{484FF568-D634-B8D2-FFDE-96CA63A61870}" dt="2025-05-27T09:33:23.609" v="88"/>
          <ac:spMkLst>
            <pc:docMk/>
            <pc:sldMk cId="729629155" sldId="269"/>
            <ac:spMk id="24" creationId="{9228552E-C8B1-4A80-8448-0787CE0FC704}"/>
          </ac:spMkLst>
        </pc:spChg>
        <pc:picChg chg="add del mod">
          <ac:chgData name="Simhadri Kavali (2025 Intern)" userId="S::simhadri.kavali@enhisecure.com::0fa68a99-1b2a-40ec-bc45-ff93fc125d14" providerId="AD" clId="Web-{484FF568-D634-B8D2-FFDE-96CA63A61870}" dt="2025-05-27T09:32:00.201" v="72"/>
          <ac:picMkLst>
            <pc:docMk/>
            <pc:sldMk cId="729629155" sldId="269"/>
            <ac:picMk id="3" creationId="{D8ED7B83-E7F9-A122-C4ED-47FA156B9D67}"/>
          </ac:picMkLst>
        </pc:picChg>
        <pc:picChg chg="add mod">
          <ac:chgData name="Simhadri Kavali (2025 Intern)" userId="S::simhadri.kavali@enhisecure.com::0fa68a99-1b2a-40ec-bc45-ff93fc125d14" providerId="AD" clId="Web-{484FF568-D634-B8D2-FFDE-96CA63A61870}" dt="2025-05-27T09:33:23.609" v="88"/>
          <ac:picMkLst>
            <pc:docMk/>
            <pc:sldMk cId="729629155" sldId="269"/>
            <ac:picMk id="5" creationId="{7A834999-E01E-CA9F-137E-22AFFAF76C2C}"/>
          </ac:picMkLst>
        </pc:picChg>
        <pc:picChg chg="add del">
          <ac:chgData name="Simhadri Kavali (2025 Intern)" userId="S::simhadri.kavali@enhisecure.com::0fa68a99-1b2a-40ec-bc45-ff93fc125d14" providerId="AD" clId="Web-{484FF568-D634-B8D2-FFDE-96CA63A61870}" dt="2025-05-27T09:32:29.640" v="77"/>
          <ac:picMkLst>
            <pc:docMk/>
            <pc:sldMk cId="729629155" sldId="269"/>
            <ac:picMk id="7" creationId="{6685C7E4-92D5-7E5E-26FA-55998B0FCDF4}"/>
          </ac:picMkLst>
        </pc:picChg>
      </pc:sldChg>
      <pc:sldChg chg="addSp delSp modSp new mod setBg addAnim delAnim setClrOvrMap">
        <pc:chgData name="Simhadri Kavali (2025 Intern)" userId="S::simhadri.kavali@enhisecure.com::0fa68a99-1b2a-40ec-bc45-ff93fc125d14" providerId="AD" clId="Web-{484FF568-D634-B8D2-FFDE-96CA63A61870}" dt="2025-05-27T09:36:39.489" v="107"/>
        <pc:sldMkLst>
          <pc:docMk/>
          <pc:sldMk cId="2410567935" sldId="270"/>
        </pc:sldMkLst>
        <pc:spChg chg="add mod">
          <ac:chgData name="Simhadri Kavali (2025 Intern)" userId="S::simhadri.kavali@enhisecure.com::0fa68a99-1b2a-40ec-bc45-ff93fc125d14" providerId="AD" clId="Web-{484FF568-D634-B8D2-FFDE-96CA63A61870}" dt="2025-05-27T09:34:57.971" v="101"/>
          <ac:spMkLst>
            <pc:docMk/>
            <pc:sldMk cId="2410567935" sldId="270"/>
            <ac:spMk id="3" creationId="{BF57A6E9-4420-A668-CE8F-8BE916EE233C}"/>
          </ac:spMkLst>
        </pc:spChg>
        <pc:spChg chg="add mod">
          <ac:chgData name="Simhadri Kavali (2025 Intern)" userId="S::simhadri.kavali@enhisecure.com::0fa68a99-1b2a-40ec-bc45-ff93fc125d14" providerId="AD" clId="Web-{484FF568-D634-B8D2-FFDE-96CA63A61870}" dt="2025-05-27T09:35:28.081" v="102" actId="14100"/>
          <ac:spMkLst>
            <pc:docMk/>
            <pc:sldMk cId="2410567935" sldId="270"/>
            <ac:spMk id="5" creationId="{1BB4C828-0D71-36DD-55F8-636E8E86F58D}"/>
          </ac:spMkLst>
        </pc:spChg>
        <pc:spChg chg="add del">
          <ac:chgData name="Simhadri Kavali (2025 Intern)" userId="S::simhadri.kavali@enhisecure.com::0fa68a99-1b2a-40ec-bc45-ff93fc125d14" providerId="AD" clId="Web-{484FF568-D634-B8D2-FFDE-96CA63A61870}" dt="2025-05-27T09:34:57.846" v="100"/>
          <ac:spMkLst>
            <pc:docMk/>
            <pc:sldMk cId="2410567935" sldId="270"/>
            <ac:spMk id="12" creationId="{9228552E-C8B1-4A80-8448-0787CE0FC704}"/>
          </ac:spMkLst>
        </pc:spChg>
        <pc:spChg chg="add">
          <ac:chgData name="Simhadri Kavali (2025 Intern)" userId="S::simhadri.kavali@enhisecure.com::0fa68a99-1b2a-40ec-bc45-ff93fc125d14" providerId="AD" clId="Web-{484FF568-D634-B8D2-FFDE-96CA63A61870}" dt="2025-05-27T09:34:57.971" v="101"/>
          <ac:spMkLst>
            <pc:docMk/>
            <pc:sldMk cId="2410567935" sldId="270"/>
            <ac:spMk id="14" creationId="{7E2BE7F7-CA89-4002-ACCE-A478AEA24F5E}"/>
          </ac:spMkLst>
        </pc:spChg>
        <pc:spChg chg="add">
          <ac:chgData name="Simhadri Kavali (2025 Intern)" userId="S::simhadri.kavali@enhisecure.com::0fa68a99-1b2a-40ec-bc45-ff93fc125d14" providerId="AD" clId="Web-{484FF568-D634-B8D2-FFDE-96CA63A61870}" dt="2025-05-27T09:34:57.971" v="101"/>
          <ac:spMkLst>
            <pc:docMk/>
            <pc:sldMk cId="2410567935" sldId="270"/>
            <ac:spMk id="15" creationId="{1A9F7B4E-B03D-4F64-BE33-00D074458D45}"/>
          </ac:spMkLst>
        </pc:spChg>
        <pc:graphicFrameChg chg="add mod modGraphic">
          <ac:chgData name="Simhadri Kavali (2025 Intern)" userId="S::simhadri.kavali@enhisecure.com::0fa68a99-1b2a-40ec-bc45-ff93fc125d14" providerId="AD" clId="Web-{484FF568-D634-B8D2-FFDE-96CA63A61870}" dt="2025-05-27T09:36:39.489" v="107"/>
          <ac:graphicFrameMkLst>
            <pc:docMk/>
            <pc:sldMk cId="2410567935" sldId="270"/>
            <ac:graphicFrameMk id="9" creationId="{91197B67-5A46-69DB-D115-29A60C4C6BF2}"/>
          </ac:graphicFrameMkLst>
        </pc:graphicFrameChg>
        <pc:picChg chg="add mod ord">
          <ac:chgData name="Simhadri Kavali (2025 Intern)" userId="S::simhadri.kavali@enhisecure.com::0fa68a99-1b2a-40ec-bc45-ff93fc125d14" providerId="AD" clId="Web-{484FF568-D634-B8D2-FFDE-96CA63A61870}" dt="2025-05-27T09:34:57.971" v="101"/>
          <ac:picMkLst>
            <pc:docMk/>
            <pc:sldMk cId="2410567935" sldId="270"/>
            <ac:picMk id="7" creationId="{86A5FA83-8493-31E7-ADEC-5F45ED39A348}"/>
          </ac:picMkLst>
        </pc:picChg>
      </pc:sldChg>
      <pc:sldChg chg="addSp delSp modSp new mod setBg">
        <pc:chgData name="Simhadri Kavali (2025 Intern)" userId="S::simhadri.kavali@enhisecure.com::0fa68a99-1b2a-40ec-bc45-ff93fc125d14" providerId="AD" clId="Web-{484FF568-D634-B8D2-FFDE-96CA63A61870}" dt="2025-05-27T09:41:27.292" v="146" actId="1076"/>
        <pc:sldMkLst>
          <pc:docMk/>
          <pc:sldMk cId="3001329501" sldId="271"/>
        </pc:sldMkLst>
        <pc:spChg chg="add del">
          <ac:chgData name="Simhadri Kavali (2025 Intern)" userId="S::simhadri.kavali@enhisecure.com::0fa68a99-1b2a-40ec-bc45-ff93fc125d14" providerId="AD" clId="Web-{484FF568-D634-B8D2-FFDE-96CA63A61870}" dt="2025-05-27T09:39:03.914" v="131"/>
          <ac:spMkLst>
            <pc:docMk/>
            <pc:sldMk cId="3001329501" sldId="271"/>
            <ac:spMk id="10" creationId="{E9DCA5EA-C9F1-43F7-8CD9-E7D77919EBE7}"/>
          </ac:spMkLst>
        </pc:spChg>
        <pc:spChg chg="add del">
          <ac:chgData name="Simhadri Kavali (2025 Intern)" userId="S::simhadri.kavali@enhisecure.com::0fa68a99-1b2a-40ec-bc45-ff93fc125d14" providerId="AD" clId="Web-{484FF568-D634-B8D2-FFDE-96CA63A61870}" dt="2025-05-27T09:39:06.429" v="133"/>
          <ac:spMkLst>
            <pc:docMk/>
            <pc:sldMk cId="3001329501" sldId="271"/>
            <ac:spMk id="12" creationId="{20586029-32A0-47E5-9AEC-AE3ABA6B94D0}"/>
          </ac:spMkLst>
        </pc:spChg>
        <pc:spChg chg="add del">
          <ac:chgData name="Simhadri Kavali (2025 Intern)" userId="S::simhadri.kavali@enhisecure.com::0fa68a99-1b2a-40ec-bc45-ff93fc125d14" providerId="AD" clId="Web-{484FF568-D634-B8D2-FFDE-96CA63A61870}" dt="2025-05-27T09:39:06.429" v="133"/>
          <ac:spMkLst>
            <pc:docMk/>
            <pc:sldMk cId="3001329501" sldId="271"/>
            <ac:spMk id="13" creationId="{A9F529C3-C941-49FD-8C67-82F134F64BDB}"/>
          </ac:spMkLst>
        </pc:spChg>
        <pc:spChg chg="add">
          <ac:chgData name="Simhadri Kavali (2025 Intern)" userId="S::simhadri.kavali@enhisecure.com::0fa68a99-1b2a-40ec-bc45-ff93fc125d14" providerId="AD" clId="Web-{484FF568-D634-B8D2-FFDE-96CA63A61870}" dt="2025-05-27T09:39:06.429" v="134"/>
          <ac:spMkLst>
            <pc:docMk/>
            <pc:sldMk cId="3001329501" sldId="271"/>
            <ac:spMk id="16" creationId="{E9DCA5EA-C9F1-43F7-8CD9-E7D77919EBE7}"/>
          </ac:spMkLst>
        </pc:spChg>
        <pc:picChg chg="add mod ord">
          <ac:chgData name="Simhadri Kavali (2025 Intern)" userId="S::simhadri.kavali@enhisecure.com::0fa68a99-1b2a-40ec-bc45-ff93fc125d14" providerId="AD" clId="Web-{484FF568-D634-B8D2-FFDE-96CA63A61870}" dt="2025-05-27T09:41:10.604" v="144"/>
          <ac:picMkLst>
            <pc:docMk/>
            <pc:sldMk cId="3001329501" sldId="271"/>
            <ac:picMk id="3" creationId="{C236E51B-54A1-A93C-6DCD-DCE15BFFB71D}"/>
          </ac:picMkLst>
        </pc:picChg>
        <pc:picChg chg="add del mod ord">
          <ac:chgData name="Simhadri Kavali (2025 Intern)" userId="S::simhadri.kavali@enhisecure.com::0fa68a99-1b2a-40ec-bc45-ff93fc125d14" providerId="AD" clId="Web-{484FF568-D634-B8D2-FFDE-96CA63A61870}" dt="2025-05-27T09:39:14.039" v="135"/>
          <ac:picMkLst>
            <pc:docMk/>
            <pc:sldMk cId="3001329501" sldId="271"/>
            <ac:picMk id="5" creationId="{E02DAFB6-0965-658C-6C9F-949EF22B228E}"/>
          </ac:picMkLst>
        </pc:picChg>
        <pc:picChg chg="add mod">
          <ac:chgData name="Simhadri Kavali (2025 Intern)" userId="S::simhadri.kavali@enhisecure.com::0fa68a99-1b2a-40ec-bc45-ff93fc125d14" providerId="AD" clId="Web-{484FF568-D634-B8D2-FFDE-96CA63A61870}" dt="2025-05-27T09:41:27.292" v="146" actId="1076"/>
          <ac:picMkLst>
            <pc:docMk/>
            <pc:sldMk cId="3001329501" sldId="271"/>
            <ac:picMk id="7" creationId="{75224F8A-A09F-CDBA-0096-0822D3EF4C45}"/>
          </ac:picMkLst>
        </pc:picChg>
        <pc:cxnChg chg="add del">
          <ac:chgData name="Simhadri Kavali (2025 Intern)" userId="S::simhadri.kavali@enhisecure.com::0fa68a99-1b2a-40ec-bc45-ff93fc125d14" providerId="AD" clId="Web-{484FF568-D634-B8D2-FFDE-96CA63A61870}" dt="2025-05-27T09:39:06.429" v="133"/>
          <ac:cxnSpMkLst>
            <pc:docMk/>
            <pc:sldMk cId="3001329501" sldId="271"/>
            <ac:cxnSpMk id="14" creationId="{8C730EAB-A532-4295-A302-FB4B90DB9F5E}"/>
          </ac:cxnSpMkLst>
        </pc:cxnChg>
      </pc:sldChg>
      <pc:sldChg chg="addSp delSp modSp new">
        <pc:chgData name="Simhadri Kavali (2025 Intern)" userId="S::simhadri.kavali@enhisecure.com::0fa68a99-1b2a-40ec-bc45-ff93fc125d14" providerId="AD" clId="Web-{484FF568-D634-B8D2-FFDE-96CA63A61870}" dt="2025-05-27T10:23:43.255" v="270"/>
        <pc:sldMkLst>
          <pc:docMk/>
          <pc:sldMk cId="3532435691" sldId="272"/>
        </pc:sldMkLst>
        <pc:spChg chg="add">
          <ac:chgData name="Simhadri Kavali (2025 Intern)" userId="S::simhadri.kavali@enhisecure.com::0fa68a99-1b2a-40ec-bc45-ff93fc125d14" providerId="AD" clId="Web-{484FF568-D634-B8D2-FFDE-96CA63A61870}" dt="2025-05-27T09:42:07.027" v="148"/>
          <ac:spMkLst>
            <pc:docMk/>
            <pc:sldMk cId="3532435691" sldId="272"/>
            <ac:spMk id="3" creationId="{252C145E-D100-D922-E133-71D0B3943195}"/>
          </ac:spMkLst>
        </pc:spChg>
        <pc:spChg chg="add mod">
          <ac:chgData name="Simhadri Kavali (2025 Intern)" userId="S::simhadri.kavali@enhisecure.com::0fa68a99-1b2a-40ec-bc45-ff93fc125d14" providerId="AD" clId="Web-{484FF568-D634-B8D2-FFDE-96CA63A61870}" dt="2025-05-27T09:42:35.684" v="158" actId="14100"/>
          <ac:spMkLst>
            <pc:docMk/>
            <pc:sldMk cId="3532435691" sldId="272"/>
            <ac:spMk id="7" creationId="{A1119AFC-46DF-F0CF-08FF-2F71574118DE}"/>
          </ac:spMkLst>
        </pc:spChg>
        <pc:spChg chg="add del">
          <ac:chgData name="Simhadri Kavali (2025 Intern)" userId="S::simhadri.kavali@enhisecure.com::0fa68a99-1b2a-40ec-bc45-ff93fc125d14" providerId="AD" clId="Web-{484FF568-D634-B8D2-FFDE-96CA63A61870}" dt="2025-05-27T09:42:40.090" v="159"/>
          <ac:spMkLst>
            <pc:docMk/>
            <pc:sldMk cId="3532435691" sldId="272"/>
            <ac:spMk id="9" creationId="{33485C7B-04F2-1594-5A90-133CBA1C44B9}"/>
          </ac:spMkLst>
        </pc:spChg>
        <pc:spChg chg="add del mod">
          <ac:chgData name="Simhadri Kavali (2025 Intern)" userId="S::simhadri.kavali@enhisecure.com::0fa68a99-1b2a-40ec-bc45-ff93fc125d14" providerId="AD" clId="Web-{484FF568-D634-B8D2-FFDE-96CA63A61870}" dt="2025-05-27T10:19:49.720" v="249"/>
          <ac:spMkLst>
            <pc:docMk/>
            <pc:sldMk cId="3532435691" sldId="272"/>
            <ac:spMk id="10" creationId="{1A7A56BE-F509-0D32-A65D-3E73E0415B1C}"/>
          </ac:spMkLst>
        </pc:spChg>
        <pc:spChg chg="add del">
          <ac:chgData name="Simhadri Kavali (2025 Intern)" userId="S::simhadri.kavali@enhisecure.com::0fa68a99-1b2a-40ec-bc45-ff93fc125d14" providerId="AD" clId="Web-{484FF568-D634-B8D2-FFDE-96CA63A61870}" dt="2025-05-27T10:22:57.129" v="252"/>
          <ac:spMkLst>
            <pc:docMk/>
            <pc:sldMk cId="3532435691" sldId="272"/>
            <ac:spMk id="11" creationId="{F11B8803-12A0-81F7-7333-D43B12A513A4}"/>
          </ac:spMkLst>
        </pc:spChg>
        <pc:spChg chg="add mod">
          <ac:chgData name="Simhadri Kavali (2025 Intern)" userId="S::simhadri.kavali@enhisecure.com::0fa68a99-1b2a-40ec-bc45-ff93fc125d14" providerId="AD" clId="Web-{484FF568-D634-B8D2-FFDE-96CA63A61870}" dt="2025-05-27T10:23:43.255" v="270"/>
          <ac:spMkLst>
            <pc:docMk/>
            <pc:sldMk cId="3532435691" sldId="272"/>
            <ac:spMk id="16" creationId="{47390D05-4051-4CB8-284B-DFDBC170D4EF}"/>
          </ac:spMkLst>
        </pc:spChg>
        <pc:picChg chg="add del mod">
          <ac:chgData name="Simhadri Kavali (2025 Intern)" userId="S::simhadri.kavali@enhisecure.com::0fa68a99-1b2a-40ec-bc45-ff93fc125d14" providerId="AD" clId="Web-{484FF568-D634-B8D2-FFDE-96CA63A61870}" dt="2025-05-27T10:10:34.819" v="206"/>
          <ac:picMkLst>
            <pc:docMk/>
            <pc:sldMk cId="3532435691" sldId="272"/>
            <ac:picMk id="2" creationId="{94035CFC-014F-72A0-2EB7-DF5004AE9C35}"/>
          </ac:picMkLst>
        </pc:picChg>
        <pc:picChg chg="add mod">
          <ac:chgData name="Simhadri Kavali (2025 Intern)" userId="S::simhadri.kavali@enhisecure.com::0fa68a99-1b2a-40ec-bc45-ff93fc125d14" providerId="AD" clId="Web-{484FF568-D634-B8D2-FFDE-96CA63A61870}" dt="2025-05-27T09:49:54.787" v="193" actId="1076"/>
          <ac:picMkLst>
            <pc:docMk/>
            <pc:sldMk cId="3532435691" sldId="272"/>
            <ac:picMk id="5" creationId="{71332AFA-0968-C175-AA29-AC1728852FEA}"/>
          </ac:picMkLst>
        </pc:picChg>
        <pc:picChg chg="add mod">
          <ac:chgData name="Simhadri Kavali (2025 Intern)" userId="S::simhadri.kavali@enhisecure.com::0fa68a99-1b2a-40ec-bc45-ff93fc125d14" providerId="AD" clId="Web-{484FF568-D634-B8D2-FFDE-96CA63A61870}" dt="2025-05-27T10:17:24.358" v="235" actId="1076"/>
          <ac:picMkLst>
            <pc:docMk/>
            <pc:sldMk cId="3532435691" sldId="272"/>
            <ac:picMk id="8" creationId="{EBC35D72-0344-DBD7-6E3C-A006221BBB0C}"/>
          </ac:picMkLst>
        </pc:picChg>
        <pc:picChg chg="add mod">
          <ac:chgData name="Simhadri Kavali (2025 Intern)" userId="S::simhadri.kavali@enhisecure.com::0fa68a99-1b2a-40ec-bc45-ff93fc125d14" providerId="AD" clId="Web-{484FF568-D634-B8D2-FFDE-96CA63A61870}" dt="2025-05-27T10:17:52.952" v="238" actId="1076"/>
          <ac:picMkLst>
            <pc:docMk/>
            <pc:sldMk cId="3532435691" sldId="272"/>
            <ac:picMk id="9" creationId="{6199B469-9686-8A8C-FDFB-7CFF28B28309}"/>
          </ac:picMkLst>
        </pc:picChg>
        <pc:picChg chg="add del mod">
          <ac:chgData name="Simhadri Kavali (2025 Intern)" userId="S::simhadri.kavali@enhisecure.com::0fa68a99-1b2a-40ec-bc45-ff93fc125d14" providerId="AD" clId="Web-{484FF568-D634-B8D2-FFDE-96CA63A61870}" dt="2025-05-27T09:45:45.516" v="165"/>
          <ac:picMkLst>
            <pc:docMk/>
            <pc:sldMk cId="3532435691" sldId="272"/>
            <ac:picMk id="10" creationId="{D0D1CAED-EA92-8298-F49A-A3142751EC94}"/>
          </ac:picMkLst>
        </pc:picChg>
        <pc:picChg chg="add del mod">
          <ac:chgData name="Simhadri Kavali (2025 Intern)" userId="S::simhadri.kavali@enhisecure.com::0fa68a99-1b2a-40ec-bc45-ff93fc125d14" providerId="AD" clId="Web-{484FF568-D634-B8D2-FFDE-96CA63A61870}" dt="2025-05-27T09:46:16.266" v="167"/>
          <ac:picMkLst>
            <pc:docMk/>
            <pc:sldMk cId="3532435691" sldId="272"/>
            <ac:picMk id="11" creationId="{45239D4A-96FB-1023-4071-23909615E665}"/>
          </ac:picMkLst>
        </pc:picChg>
        <pc:picChg chg="add del mod">
          <ac:chgData name="Simhadri Kavali (2025 Intern)" userId="S::simhadri.kavali@enhisecure.com::0fa68a99-1b2a-40ec-bc45-ff93fc125d14" providerId="AD" clId="Web-{484FF568-D634-B8D2-FFDE-96CA63A61870}" dt="2025-05-27T10:10:42.444" v="210"/>
          <ac:picMkLst>
            <pc:docMk/>
            <pc:sldMk cId="3532435691" sldId="272"/>
            <ac:picMk id="12" creationId="{CA971AE3-4485-1DD9-A52A-7AD4AC672769}"/>
          </ac:picMkLst>
        </pc:picChg>
        <pc:cxnChg chg="add mod">
          <ac:chgData name="Simhadri Kavali (2025 Intern)" userId="S::simhadri.kavali@enhisecure.com::0fa68a99-1b2a-40ec-bc45-ff93fc125d14" providerId="AD" clId="Web-{484FF568-D634-B8D2-FFDE-96CA63A61870}" dt="2025-05-27T10:15:27.340" v="223" actId="14100"/>
          <ac:cxnSpMkLst>
            <pc:docMk/>
            <pc:sldMk cId="3532435691" sldId="272"/>
            <ac:cxnSpMk id="4" creationId="{05FC8B10-132E-D17F-7258-0F8AE1D9D49D}"/>
          </ac:cxnSpMkLst>
        </pc:cxnChg>
        <pc:cxnChg chg="add mod">
          <ac:chgData name="Simhadri Kavali (2025 Intern)" userId="S::simhadri.kavali@enhisecure.com::0fa68a99-1b2a-40ec-bc45-ff93fc125d14" providerId="AD" clId="Web-{484FF568-D634-B8D2-FFDE-96CA63A61870}" dt="2025-05-27T10:16:20.825" v="229" actId="14100"/>
          <ac:cxnSpMkLst>
            <pc:docMk/>
            <pc:sldMk cId="3532435691" sldId="272"/>
            <ac:cxnSpMk id="6" creationId="{6DB4A92B-5418-A63E-424F-DE6B76ED1894}"/>
          </ac:cxnSpMkLst>
        </pc:cxnChg>
        <pc:cxnChg chg="add del mod">
          <ac:chgData name="Simhadri Kavali (2025 Intern)" userId="S::simhadri.kavali@enhisecure.com::0fa68a99-1b2a-40ec-bc45-ff93fc125d14" providerId="AD" clId="Web-{484FF568-D634-B8D2-FFDE-96CA63A61870}" dt="2025-05-27T10:10:39.788" v="209"/>
          <ac:cxnSpMkLst>
            <pc:docMk/>
            <pc:sldMk cId="3532435691" sldId="272"/>
            <ac:cxnSpMk id="13" creationId="{DF210B64-8ED5-2328-DB15-90341CAB2F9D}"/>
          </ac:cxnSpMkLst>
        </pc:cxnChg>
        <pc:cxnChg chg="add del mod">
          <ac:chgData name="Simhadri Kavali (2025 Intern)" userId="S::simhadri.kavali@enhisecure.com::0fa68a99-1b2a-40ec-bc45-ff93fc125d14" providerId="AD" clId="Web-{484FF568-D634-B8D2-FFDE-96CA63A61870}" dt="2025-05-27T10:10:38.756" v="208"/>
          <ac:cxnSpMkLst>
            <pc:docMk/>
            <pc:sldMk cId="3532435691" sldId="272"/>
            <ac:cxnSpMk id="14" creationId="{5614F5E0-2910-E122-DD3C-9FFC76B71F0F}"/>
          </ac:cxnSpMkLst>
        </pc:cxnChg>
        <pc:cxnChg chg="add del mod">
          <ac:chgData name="Simhadri Kavali (2025 Intern)" userId="S::simhadri.kavali@enhisecure.com::0fa68a99-1b2a-40ec-bc45-ff93fc125d14" providerId="AD" clId="Web-{484FF568-D634-B8D2-FFDE-96CA63A61870}" dt="2025-05-27T10:10:37.881" v="207"/>
          <ac:cxnSpMkLst>
            <pc:docMk/>
            <pc:sldMk cId="3532435691" sldId="272"/>
            <ac:cxnSpMk id="15" creationId="{C23866DA-C250-8393-D6DE-19A58795D287}"/>
          </ac:cxnSpMkLst>
        </pc:cxnChg>
      </pc:sldChg>
      <pc:sldChg chg="new">
        <pc:chgData name="Simhadri Kavali (2025 Intern)" userId="S::simhadri.kavali@enhisecure.com::0fa68a99-1b2a-40ec-bc45-ff93fc125d14" providerId="AD" clId="Web-{484FF568-D634-B8D2-FFDE-96CA63A61870}" dt="2025-05-27T10:23:03.833" v="253"/>
        <pc:sldMkLst>
          <pc:docMk/>
          <pc:sldMk cId="4199937074" sldId="273"/>
        </pc:sldMkLst>
      </pc:sldChg>
      <pc:sldMasterChg chg="mod setBg modSldLayout">
        <pc:chgData name="Simhadri Kavali (2025 Intern)" userId="S::simhadri.kavali@enhisecure.com::0fa68a99-1b2a-40ec-bc45-ff93fc125d14" providerId="AD" clId="Web-{484FF568-D634-B8D2-FFDE-96CA63A61870}" dt="2025-05-27T09:26:47.570" v="36"/>
        <pc:sldMasterMkLst>
          <pc:docMk/>
          <pc:sldMasterMk cId="254545226" sldId="2147483660"/>
        </pc:sldMasterMkLst>
        <pc:sldLayoutChg chg="mod">
          <pc:chgData name="Simhadri Kavali (2025 Intern)" userId="S::simhadri.kavali@enhisecure.com::0fa68a99-1b2a-40ec-bc45-ff93fc125d14" providerId="AD" clId="Web-{484FF568-D634-B8D2-FFDE-96CA63A61870}" dt="2025-05-27T09:26:47.570" v="36"/>
          <pc:sldLayoutMkLst>
            <pc:docMk/>
            <pc:sldMasterMk cId="254545226" sldId="2147483660"/>
            <pc:sldLayoutMk cId="3044045657" sldId="2147483661"/>
          </pc:sldLayoutMkLst>
        </pc:sldLayoutChg>
        <pc:sldLayoutChg chg="mod">
          <pc:chgData name="Simhadri Kavali (2025 Intern)" userId="S::simhadri.kavali@enhisecure.com::0fa68a99-1b2a-40ec-bc45-ff93fc125d14" providerId="AD" clId="Web-{484FF568-D634-B8D2-FFDE-96CA63A61870}" dt="2025-05-27T09:26:47.570" v="36"/>
          <pc:sldLayoutMkLst>
            <pc:docMk/>
            <pc:sldMasterMk cId="254545226" sldId="2147483660"/>
            <pc:sldLayoutMk cId="4008132211" sldId="2147483662"/>
          </pc:sldLayoutMkLst>
        </pc:sldLayoutChg>
        <pc:sldLayoutChg chg="mod">
          <pc:chgData name="Simhadri Kavali (2025 Intern)" userId="S::simhadri.kavali@enhisecure.com::0fa68a99-1b2a-40ec-bc45-ff93fc125d14" providerId="AD" clId="Web-{484FF568-D634-B8D2-FFDE-96CA63A61870}" dt="2025-05-27T09:26:47.570" v="36"/>
          <pc:sldLayoutMkLst>
            <pc:docMk/>
            <pc:sldMasterMk cId="254545226" sldId="2147483660"/>
            <pc:sldLayoutMk cId="996439307" sldId="2147483663"/>
          </pc:sldLayoutMkLst>
        </pc:sldLayoutChg>
        <pc:sldLayoutChg chg="mod">
          <pc:chgData name="Simhadri Kavali (2025 Intern)" userId="S::simhadri.kavali@enhisecure.com::0fa68a99-1b2a-40ec-bc45-ff93fc125d14" providerId="AD" clId="Web-{484FF568-D634-B8D2-FFDE-96CA63A61870}" dt="2025-05-27T09:26:47.570" v="36"/>
          <pc:sldLayoutMkLst>
            <pc:docMk/>
            <pc:sldMasterMk cId="254545226" sldId="2147483660"/>
            <pc:sldLayoutMk cId="1996084325" sldId="2147483664"/>
          </pc:sldLayoutMkLst>
        </pc:sldLayoutChg>
        <pc:sldLayoutChg chg="mod">
          <pc:chgData name="Simhadri Kavali (2025 Intern)" userId="S::simhadri.kavali@enhisecure.com::0fa68a99-1b2a-40ec-bc45-ff93fc125d14" providerId="AD" clId="Web-{484FF568-D634-B8D2-FFDE-96CA63A61870}" dt="2025-05-27T09:26:47.570" v="36"/>
          <pc:sldLayoutMkLst>
            <pc:docMk/>
            <pc:sldMasterMk cId="254545226" sldId="2147483660"/>
            <pc:sldLayoutMk cId="2583224832" sldId="2147483665"/>
          </pc:sldLayoutMkLst>
        </pc:sldLayoutChg>
        <pc:sldLayoutChg chg="mod">
          <pc:chgData name="Simhadri Kavali (2025 Intern)" userId="S::simhadri.kavali@enhisecure.com::0fa68a99-1b2a-40ec-bc45-ff93fc125d14" providerId="AD" clId="Web-{484FF568-D634-B8D2-FFDE-96CA63A61870}" dt="2025-05-27T09:26:47.570" v="36"/>
          <pc:sldLayoutMkLst>
            <pc:docMk/>
            <pc:sldMasterMk cId="254545226" sldId="2147483660"/>
            <pc:sldLayoutMk cId="3650139875" sldId="2147483666"/>
          </pc:sldLayoutMkLst>
        </pc:sldLayoutChg>
        <pc:sldLayoutChg chg="mod">
          <pc:chgData name="Simhadri Kavali (2025 Intern)" userId="S::simhadri.kavali@enhisecure.com::0fa68a99-1b2a-40ec-bc45-ff93fc125d14" providerId="AD" clId="Web-{484FF568-D634-B8D2-FFDE-96CA63A61870}" dt="2025-05-27T09:26:47.570" v="36"/>
          <pc:sldLayoutMkLst>
            <pc:docMk/>
            <pc:sldMasterMk cId="254545226" sldId="2147483660"/>
            <pc:sldLayoutMk cId="225142019" sldId="2147483667"/>
          </pc:sldLayoutMkLst>
        </pc:sldLayoutChg>
        <pc:sldLayoutChg chg="mod">
          <pc:chgData name="Simhadri Kavali (2025 Intern)" userId="S::simhadri.kavali@enhisecure.com::0fa68a99-1b2a-40ec-bc45-ff93fc125d14" providerId="AD" clId="Web-{484FF568-D634-B8D2-FFDE-96CA63A61870}" dt="2025-05-27T09:26:47.570" v="36"/>
          <pc:sldLayoutMkLst>
            <pc:docMk/>
            <pc:sldMasterMk cId="254545226" sldId="2147483660"/>
            <pc:sldLayoutMk cId="3706174699" sldId="2147483668"/>
          </pc:sldLayoutMkLst>
        </pc:sldLayoutChg>
        <pc:sldLayoutChg chg="mod">
          <pc:chgData name="Simhadri Kavali (2025 Intern)" userId="S::simhadri.kavali@enhisecure.com::0fa68a99-1b2a-40ec-bc45-ff93fc125d14" providerId="AD" clId="Web-{484FF568-D634-B8D2-FFDE-96CA63A61870}" dt="2025-05-27T09:26:47.570" v="36"/>
          <pc:sldLayoutMkLst>
            <pc:docMk/>
            <pc:sldMasterMk cId="254545226" sldId="2147483660"/>
            <pc:sldLayoutMk cId="1576273572" sldId="2147483669"/>
          </pc:sldLayoutMkLst>
        </pc:sldLayoutChg>
        <pc:sldLayoutChg chg="mod">
          <pc:chgData name="Simhadri Kavali (2025 Intern)" userId="S::simhadri.kavali@enhisecure.com::0fa68a99-1b2a-40ec-bc45-ff93fc125d14" providerId="AD" clId="Web-{484FF568-D634-B8D2-FFDE-96CA63A61870}" dt="2025-05-27T09:26:47.570" v="36"/>
          <pc:sldLayoutMkLst>
            <pc:docMk/>
            <pc:sldMasterMk cId="254545226" sldId="2147483660"/>
            <pc:sldLayoutMk cId="2836751150" sldId="2147483670"/>
          </pc:sldLayoutMkLst>
        </pc:sldLayoutChg>
        <pc:sldLayoutChg chg="mod">
          <pc:chgData name="Simhadri Kavali (2025 Intern)" userId="S::simhadri.kavali@enhisecure.com::0fa68a99-1b2a-40ec-bc45-ff93fc125d14" providerId="AD" clId="Web-{484FF568-D634-B8D2-FFDE-96CA63A61870}" dt="2025-05-27T09:26:47.570" v="36"/>
          <pc:sldLayoutMkLst>
            <pc:docMk/>
            <pc:sldMasterMk cId="254545226" sldId="2147483660"/>
            <pc:sldLayoutMk cId="1059893531" sldId="2147483671"/>
          </pc:sldLayoutMkLst>
        </pc:sldLayoutChg>
      </pc:sldMasterChg>
    </pc:docChg>
  </pc:docChgLst>
  <pc:docChgLst>
    <pc:chgData name="Simhadri Kavali (2025 Intern)" userId="S::simhadri.kavali@enhisecure.com::0fa68a99-1b2a-40ec-bc45-ff93fc125d14" providerId="AD" clId="Web-{0D51E6D4-CA06-3441-F3E0-12ED798820A1}"/>
    <pc:docChg chg="addSld delSld modSld">
      <pc:chgData name="Simhadri Kavali (2025 Intern)" userId="S::simhadri.kavali@enhisecure.com::0fa68a99-1b2a-40ec-bc45-ff93fc125d14" providerId="AD" clId="Web-{0D51E6D4-CA06-3441-F3E0-12ED798820A1}" dt="2025-05-22T06:06:43.216" v="258"/>
      <pc:docMkLst>
        <pc:docMk/>
      </pc:docMkLst>
      <pc:sldChg chg="modSp">
        <pc:chgData name="Simhadri Kavali (2025 Intern)" userId="S::simhadri.kavali@enhisecure.com::0fa68a99-1b2a-40ec-bc45-ff93fc125d14" providerId="AD" clId="Web-{0D51E6D4-CA06-3441-F3E0-12ED798820A1}" dt="2025-05-22T05:52:49.638" v="212" actId="20577"/>
        <pc:sldMkLst>
          <pc:docMk/>
          <pc:sldMk cId="410169380" sldId="257"/>
        </pc:sldMkLst>
        <pc:spChg chg="mod">
          <ac:chgData name="Simhadri Kavali (2025 Intern)" userId="S::simhadri.kavali@enhisecure.com::0fa68a99-1b2a-40ec-bc45-ff93fc125d14" providerId="AD" clId="Web-{0D51E6D4-CA06-3441-F3E0-12ED798820A1}" dt="2025-05-22T05:52:49.638" v="212" actId="20577"/>
          <ac:spMkLst>
            <pc:docMk/>
            <pc:sldMk cId="410169380" sldId="257"/>
            <ac:spMk id="8" creationId="{5C9DFE4C-54A4-47A0-A3DA-00D4E5CAD752}"/>
          </ac:spMkLst>
        </pc:spChg>
      </pc:sldChg>
      <pc:sldChg chg="modSp">
        <pc:chgData name="Simhadri Kavali (2025 Intern)" userId="S::simhadri.kavali@enhisecure.com::0fa68a99-1b2a-40ec-bc45-ff93fc125d14" providerId="AD" clId="Web-{0D51E6D4-CA06-3441-F3E0-12ED798820A1}" dt="2025-05-22T05:53:23.842" v="217" actId="1076"/>
        <pc:sldMkLst>
          <pc:docMk/>
          <pc:sldMk cId="2179516125" sldId="258"/>
        </pc:sldMkLst>
        <pc:spChg chg="mod">
          <ac:chgData name="Simhadri Kavali (2025 Intern)" userId="S::simhadri.kavali@enhisecure.com::0fa68a99-1b2a-40ec-bc45-ff93fc125d14" providerId="AD" clId="Web-{0D51E6D4-CA06-3441-F3E0-12ED798820A1}" dt="2025-05-22T05:53:23.842" v="217" actId="1076"/>
          <ac:spMkLst>
            <pc:docMk/>
            <pc:sldMk cId="2179516125" sldId="258"/>
            <ac:spMk id="4" creationId="{3B78A0B4-5D25-4929-BE92-B6BDD34A2081}"/>
          </ac:spMkLst>
        </pc:spChg>
      </pc:sldChg>
      <pc:sldChg chg="del">
        <pc:chgData name="Simhadri Kavali (2025 Intern)" userId="S::simhadri.kavali@enhisecure.com::0fa68a99-1b2a-40ec-bc45-ff93fc125d14" providerId="AD" clId="Web-{0D51E6D4-CA06-3441-F3E0-12ED798820A1}" dt="2025-05-22T05:24:29.217" v="1"/>
        <pc:sldMkLst>
          <pc:docMk/>
          <pc:sldMk cId="737627791" sldId="259"/>
        </pc:sldMkLst>
      </pc:sldChg>
      <pc:sldChg chg="addSp delSp modSp">
        <pc:chgData name="Simhadri Kavali (2025 Intern)" userId="S::simhadri.kavali@enhisecure.com::0fa68a99-1b2a-40ec-bc45-ff93fc125d14" providerId="AD" clId="Web-{0D51E6D4-CA06-3441-F3E0-12ED798820A1}" dt="2025-05-22T05:54:19.921" v="224" actId="20577"/>
        <pc:sldMkLst>
          <pc:docMk/>
          <pc:sldMk cId="3927605900" sldId="261"/>
        </pc:sldMkLst>
        <pc:spChg chg="mod">
          <ac:chgData name="Simhadri Kavali (2025 Intern)" userId="S::simhadri.kavali@enhisecure.com::0fa68a99-1b2a-40ec-bc45-ff93fc125d14" providerId="AD" clId="Web-{0D51E6D4-CA06-3441-F3E0-12ED798820A1}" dt="2025-05-22T05:54:19.921" v="224" actId="20577"/>
          <ac:spMkLst>
            <pc:docMk/>
            <pc:sldMk cId="3927605900" sldId="261"/>
            <ac:spMk id="4" creationId="{A33769AD-D143-6BE7-827E-9F7179BCA8B2}"/>
          </ac:spMkLst>
        </pc:spChg>
        <pc:spChg chg="add del">
          <ac:chgData name="Simhadri Kavali (2025 Intern)" userId="S::simhadri.kavali@enhisecure.com::0fa68a99-1b2a-40ec-bc45-ff93fc125d14" providerId="AD" clId="Web-{0D51E6D4-CA06-3441-F3E0-12ED798820A1}" dt="2025-05-22T05:34:25.509" v="125"/>
          <ac:spMkLst>
            <pc:docMk/>
            <pc:sldMk cId="3927605900" sldId="261"/>
            <ac:spMk id="978" creationId="{00F50372-8F7C-5496-37FF-696B7DB068B3}"/>
          </ac:spMkLst>
        </pc:spChg>
        <pc:spChg chg="add mod">
          <ac:chgData name="Simhadri Kavali (2025 Intern)" userId="S::simhadri.kavali@enhisecure.com::0fa68a99-1b2a-40ec-bc45-ff93fc125d14" providerId="AD" clId="Web-{0D51E6D4-CA06-3441-F3E0-12ED798820A1}" dt="2025-05-22T05:34:39.713" v="131" actId="20577"/>
          <ac:spMkLst>
            <pc:docMk/>
            <pc:sldMk cId="3927605900" sldId="261"/>
            <ac:spMk id="980" creationId="{50BFD474-DD2F-260C-671E-229E8A084872}"/>
          </ac:spMkLst>
        </pc:spChg>
        <pc:graphicFrameChg chg="mod modGraphic">
          <ac:chgData name="Simhadri Kavali (2025 Intern)" userId="S::simhadri.kavali@enhisecure.com::0fa68a99-1b2a-40ec-bc45-ff93fc125d14" providerId="AD" clId="Web-{0D51E6D4-CA06-3441-F3E0-12ED798820A1}" dt="2025-05-22T05:31:13.756" v="49" actId="1076"/>
          <ac:graphicFrameMkLst>
            <pc:docMk/>
            <pc:sldMk cId="3927605900" sldId="261"/>
            <ac:graphicFrameMk id="23" creationId="{41399FEA-102D-0FE9-0151-D36C7B556C0A}"/>
          </ac:graphicFrameMkLst>
        </pc:graphicFrameChg>
        <pc:graphicFrameChg chg="add modGraphic">
          <ac:chgData name="Simhadri Kavali (2025 Intern)" userId="S::simhadri.kavali@enhisecure.com::0fa68a99-1b2a-40ec-bc45-ff93fc125d14" providerId="AD" clId="Web-{0D51E6D4-CA06-3441-F3E0-12ED798820A1}" dt="2025-05-22T05:34:04.181" v="123" actId="20577"/>
          <ac:graphicFrameMkLst>
            <pc:docMk/>
            <pc:sldMk cId="3927605900" sldId="261"/>
            <ac:graphicFrameMk id="65" creationId="{F0D31CA5-1309-8450-3098-9E928576FAEB}"/>
          </ac:graphicFrameMkLst>
        </pc:graphicFrameChg>
      </pc:sldChg>
      <pc:sldChg chg="addSp delSp modSp add modTransition addAnim delAnim">
        <pc:chgData name="Simhadri Kavali (2025 Intern)" userId="S::simhadri.kavali@enhisecure.com::0fa68a99-1b2a-40ec-bc45-ff93fc125d14" providerId="AD" clId="Web-{0D51E6D4-CA06-3441-F3E0-12ED798820A1}" dt="2025-05-22T06:06:43.216" v="258"/>
        <pc:sldMkLst>
          <pc:docMk/>
          <pc:sldMk cId="2394984261" sldId="266"/>
        </pc:sldMkLst>
        <pc:spChg chg="mod">
          <ac:chgData name="Simhadri Kavali (2025 Intern)" userId="S::simhadri.kavali@enhisecure.com::0fa68a99-1b2a-40ec-bc45-ff93fc125d14" providerId="AD" clId="Web-{0D51E6D4-CA06-3441-F3E0-12ED798820A1}" dt="2025-05-22T05:54:00.514" v="223" actId="20577"/>
          <ac:spMkLst>
            <pc:docMk/>
            <pc:sldMk cId="2394984261" sldId="266"/>
            <ac:spMk id="4" creationId="{5BABEB59-42E4-4094-982B-F0A466B084B9}"/>
          </ac:spMkLst>
        </pc:spChg>
        <pc:spChg chg="add mod">
          <ac:chgData name="Simhadri Kavali (2025 Intern)" userId="S::simhadri.kavali@enhisecure.com::0fa68a99-1b2a-40ec-bc45-ff93fc125d14" providerId="AD" clId="Web-{0D51E6D4-CA06-3441-F3E0-12ED798820A1}" dt="2025-05-22T05:30:24.661" v="46" actId="1076"/>
          <ac:spMkLst>
            <pc:docMk/>
            <pc:sldMk cId="2394984261" sldId="266"/>
            <ac:spMk id="324" creationId="{07963504-668D-8A32-98B7-C099E8EF982A}"/>
          </ac:spMkLst>
        </pc:spChg>
        <pc:spChg chg="add del mod">
          <ac:chgData name="Simhadri Kavali (2025 Intern)" userId="S::simhadri.kavali@enhisecure.com::0fa68a99-1b2a-40ec-bc45-ff93fc125d14" providerId="AD" clId="Web-{0D51E6D4-CA06-3441-F3E0-12ED798820A1}" dt="2025-05-22T05:57:35.096" v="231"/>
          <ac:spMkLst>
            <pc:docMk/>
            <pc:sldMk cId="2394984261" sldId="266"/>
            <ac:spMk id="339" creationId="{20D88047-0FF5-8F88-A059-9FD184035A46}"/>
          </ac:spMkLst>
        </pc:spChg>
        <pc:spChg chg="add del mod">
          <ac:chgData name="Simhadri Kavali (2025 Intern)" userId="S::simhadri.kavali@enhisecure.com::0fa68a99-1b2a-40ec-bc45-ff93fc125d14" providerId="AD" clId="Web-{0D51E6D4-CA06-3441-F3E0-12ED798820A1}" dt="2025-05-22T05:58:16.472" v="235" actId="1076"/>
          <ac:spMkLst>
            <pc:docMk/>
            <pc:sldMk cId="2394984261" sldId="266"/>
            <ac:spMk id="340" creationId="{C0345EF4-A952-1295-2C82-41F1DE5AF5BF}"/>
          </ac:spMkLst>
        </pc:spChg>
        <pc:spChg chg="add del mod topLvl">
          <ac:chgData name="Simhadri Kavali (2025 Intern)" userId="S::simhadri.kavali@enhisecure.com::0fa68a99-1b2a-40ec-bc45-ff93fc125d14" providerId="AD" clId="Web-{0D51E6D4-CA06-3441-F3E0-12ED798820A1}" dt="2025-05-22T06:05:30.917" v="253"/>
          <ac:spMkLst>
            <pc:docMk/>
            <pc:sldMk cId="2394984261" sldId="266"/>
            <ac:spMk id="379" creationId="{FEAAFFC2-3D76-910A-2431-A6F26B0E18B9}"/>
          </ac:spMkLst>
        </pc:spChg>
        <pc:spChg chg="add del mod">
          <ac:chgData name="Simhadri Kavali (2025 Intern)" userId="S::simhadri.kavali@enhisecure.com::0fa68a99-1b2a-40ec-bc45-ff93fc125d14" providerId="AD" clId="Web-{0D51E6D4-CA06-3441-F3E0-12ED798820A1}" dt="2025-05-22T06:06:43.216" v="258"/>
          <ac:spMkLst>
            <pc:docMk/>
            <pc:sldMk cId="2394984261" sldId="266"/>
            <ac:spMk id="405" creationId="{21C7A9EF-60AF-E00A-9E8F-017847E58A58}"/>
          </ac:spMkLst>
        </pc:spChg>
        <pc:grpChg chg="add del">
          <ac:chgData name="Simhadri Kavali (2025 Intern)" userId="S::simhadri.kavali@enhisecure.com::0fa68a99-1b2a-40ec-bc45-ff93fc125d14" providerId="AD" clId="Web-{0D51E6D4-CA06-3441-F3E0-12ED798820A1}" dt="2025-05-22T06:03:33.150" v="242"/>
          <ac:grpSpMkLst>
            <pc:docMk/>
            <pc:sldMk cId="2394984261" sldId="266"/>
            <ac:grpSpMk id="365" creationId="{A2C0CD2C-1917-E0E0-ED00-3A6E2403432D}"/>
          </ac:grpSpMkLst>
        </pc:grpChg>
        <pc:grpChg chg="add del">
          <ac:chgData name="Simhadri Kavali (2025 Intern)" userId="S::simhadri.kavali@enhisecure.com::0fa68a99-1b2a-40ec-bc45-ff93fc125d14" providerId="AD" clId="Web-{0D51E6D4-CA06-3441-F3E0-12ED798820A1}" dt="2025-05-22T06:05:30.917" v="253"/>
          <ac:grpSpMkLst>
            <pc:docMk/>
            <pc:sldMk cId="2394984261" sldId="266"/>
            <ac:grpSpMk id="392" creationId="{4CF0A9C2-21DD-4402-89C0-A0440AE0D781}"/>
          </ac:grpSpMkLst>
        </pc:grpChg>
        <pc:graphicFrameChg chg="mod modGraphic">
          <ac:chgData name="Simhadri Kavali (2025 Intern)" userId="S::simhadri.kavali@enhisecure.com::0fa68a99-1b2a-40ec-bc45-ff93fc125d14" providerId="AD" clId="Web-{0D51E6D4-CA06-3441-F3E0-12ED798820A1}" dt="2025-05-22T05:29:04.941" v="27" actId="1076"/>
          <ac:graphicFrameMkLst>
            <pc:docMk/>
            <pc:sldMk cId="2394984261" sldId="266"/>
            <ac:graphicFrameMk id="23" creationId="{B59A04F5-441B-A928-07A9-B7D6A1647127}"/>
          </ac:graphicFrameMkLst>
        </pc:graphicFrameChg>
        <pc:picChg chg="del">
          <ac:chgData name="Simhadri Kavali (2025 Intern)" userId="S::simhadri.kavali@enhisecure.com::0fa68a99-1b2a-40ec-bc45-ff93fc125d14" providerId="AD" clId="Web-{0D51E6D4-CA06-3441-F3E0-12ED798820A1}" dt="2025-05-22T05:46:55.491" v="132"/>
          <ac:picMkLst>
            <pc:docMk/>
            <pc:sldMk cId="2394984261" sldId="266"/>
            <ac:picMk id="14" creationId="{5E2D15BA-DA3E-7922-2AB2-E70316E36AE8}"/>
          </ac:picMkLst>
        </pc:picChg>
        <pc:picChg chg="add del mod">
          <ac:chgData name="Simhadri Kavali (2025 Intern)" userId="S::simhadri.kavali@enhisecure.com::0fa68a99-1b2a-40ec-bc45-ff93fc125d14" providerId="AD" clId="Web-{0D51E6D4-CA06-3441-F3E0-12ED798820A1}" dt="2025-05-22T05:47:15.851" v="136"/>
          <ac:picMkLst>
            <pc:docMk/>
            <pc:sldMk cId="2394984261" sldId="266"/>
            <ac:picMk id="337" creationId="{B2B354F3-A847-CFF2-F28B-C61B021CF124}"/>
          </ac:picMkLst>
        </pc:picChg>
        <pc:picChg chg="add mod">
          <ac:chgData name="Simhadri Kavali (2025 Intern)" userId="S::simhadri.kavali@enhisecure.com::0fa68a99-1b2a-40ec-bc45-ff93fc125d14" providerId="AD" clId="Web-{0D51E6D4-CA06-3441-F3E0-12ED798820A1}" dt="2025-05-22T05:57:17.877" v="229" actId="1076"/>
          <ac:picMkLst>
            <pc:docMk/>
            <pc:sldMk cId="2394984261" sldId="266"/>
            <ac:picMk id="338" creationId="{99C667AC-85E3-12CF-274A-49A24CA6AF63}"/>
          </ac:picMkLst>
        </pc:picChg>
        <pc:picChg chg="add mod topLvl">
          <ac:chgData name="Simhadri Kavali (2025 Intern)" userId="S::simhadri.kavali@enhisecure.com::0fa68a99-1b2a-40ec-bc45-ff93fc125d14" providerId="AD" clId="Web-{0D51E6D4-CA06-3441-F3E0-12ED798820A1}" dt="2025-05-22T06:05:30.917" v="253"/>
          <ac:picMkLst>
            <pc:docMk/>
            <pc:sldMk cId="2394984261" sldId="266"/>
            <ac:picMk id="378" creationId="{BBFB271F-C7B9-7694-1F86-4012875C44A6}"/>
          </ac:picMkLst>
        </pc:picChg>
      </pc:sldChg>
      <pc:sldChg chg="addSp delSp new del">
        <pc:chgData name="Simhadri Kavali (2025 Intern)" userId="S::simhadri.kavali@enhisecure.com::0fa68a99-1b2a-40ec-bc45-ff93fc125d14" providerId="AD" clId="Web-{0D51E6D4-CA06-3441-F3E0-12ED798820A1}" dt="2025-05-22T06:02:41.852" v="239"/>
        <pc:sldMkLst>
          <pc:docMk/>
          <pc:sldMk cId="459353861" sldId="267"/>
        </pc:sldMkLst>
        <pc:picChg chg="add del">
          <ac:chgData name="Simhadri Kavali (2025 Intern)" userId="S::simhadri.kavali@enhisecure.com::0fa68a99-1b2a-40ec-bc45-ff93fc125d14" providerId="AD" clId="Web-{0D51E6D4-CA06-3441-F3E0-12ED798820A1}" dt="2025-05-22T05:49:18.103" v="161"/>
          <ac:picMkLst>
            <pc:docMk/>
            <pc:sldMk cId="459353861" sldId="267"/>
            <ac:picMk id="3" creationId="{64CC3040-C1F4-E30B-1912-B5308135C8BD}"/>
          </ac:picMkLst>
        </pc:picChg>
      </pc:sldChg>
    </pc:docChg>
  </pc:docChgLst>
  <pc:docChgLst>
    <pc:chgData name="Simhadri Kavali (2025 Intern)" userId="S::simhadri.kavali@enhisecure.com::0fa68a99-1b2a-40ec-bc45-ff93fc125d14" providerId="AD" clId="Web-{3FE541C0-DACF-E4E2-5B92-6D971EAC3EC7}"/>
    <pc:docChg chg="addSld delSld modSld sldOrd">
      <pc:chgData name="Simhadri Kavali (2025 Intern)" userId="S::simhadri.kavali@enhisecure.com::0fa68a99-1b2a-40ec-bc45-ff93fc125d14" providerId="AD" clId="Web-{3FE541C0-DACF-E4E2-5B92-6D971EAC3EC7}" dt="2025-05-27T12:39:59.956" v="1196" actId="20577"/>
      <pc:docMkLst>
        <pc:docMk/>
      </pc:docMkLst>
      <pc:sldChg chg="addSp modSp">
        <pc:chgData name="Simhadri Kavali (2025 Intern)" userId="S::simhadri.kavali@enhisecure.com::0fa68a99-1b2a-40ec-bc45-ff93fc125d14" providerId="AD" clId="Web-{3FE541C0-DACF-E4E2-5B92-6D971EAC3EC7}" dt="2025-05-27T12:14:43.732" v="1028" actId="1076"/>
        <pc:sldMkLst>
          <pc:docMk/>
          <pc:sldMk cId="406251747" sldId="256"/>
        </pc:sldMkLst>
        <pc:spChg chg="mod">
          <ac:chgData name="Simhadri Kavali (2025 Intern)" userId="S::simhadri.kavali@enhisecure.com::0fa68a99-1b2a-40ec-bc45-ff93fc125d14" providerId="AD" clId="Web-{3FE541C0-DACF-E4E2-5B92-6D971EAC3EC7}" dt="2025-05-27T12:12:36.089" v="958" actId="14100"/>
          <ac:spMkLst>
            <pc:docMk/>
            <pc:sldMk cId="406251747" sldId="256"/>
            <ac:spMk id="2" creationId="{7692FDC6-BBC3-49A1-ACEC-264E37CD09E9}"/>
          </ac:spMkLst>
        </pc:spChg>
        <pc:spChg chg="add mod">
          <ac:chgData name="Simhadri Kavali (2025 Intern)" userId="S::simhadri.kavali@enhisecure.com::0fa68a99-1b2a-40ec-bc45-ff93fc125d14" providerId="AD" clId="Web-{3FE541C0-DACF-E4E2-5B92-6D971EAC3EC7}" dt="2025-05-27T12:14:43.732" v="1028" actId="1076"/>
          <ac:spMkLst>
            <pc:docMk/>
            <pc:sldMk cId="406251747" sldId="256"/>
            <ac:spMk id="3" creationId="{FA8290E5-E308-2652-2A51-1DFEC15E1607}"/>
          </ac:spMkLst>
        </pc:spChg>
        <pc:spChg chg="mod">
          <ac:chgData name="Simhadri Kavali (2025 Intern)" userId="S::simhadri.kavali@enhisecure.com::0fa68a99-1b2a-40ec-bc45-ff93fc125d14" providerId="AD" clId="Web-{3FE541C0-DACF-E4E2-5B92-6D971EAC3EC7}" dt="2025-05-27T12:13:58.887" v="1023" actId="14100"/>
          <ac:spMkLst>
            <pc:docMk/>
            <pc:sldMk cId="406251747" sldId="256"/>
            <ac:spMk id="4" creationId="{6046BBFA-96FD-4180-9A16-4F149A6726BE}"/>
          </ac:spMkLst>
        </pc:spChg>
      </pc:sldChg>
      <pc:sldChg chg="modSp">
        <pc:chgData name="Simhadri Kavali (2025 Intern)" userId="S::simhadri.kavali@enhisecure.com::0fa68a99-1b2a-40ec-bc45-ff93fc125d14" providerId="AD" clId="Web-{3FE541C0-DACF-E4E2-5B92-6D971EAC3EC7}" dt="2025-05-27T11:34:30.667" v="736" actId="20577"/>
        <pc:sldMkLst>
          <pc:docMk/>
          <pc:sldMk cId="410169380" sldId="257"/>
        </pc:sldMkLst>
        <pc:spChg chg="mod">
          <ac:chgData name="Simhadri Kavali (2025 Intern)" userId="S::simhadri.kavali@enhisecure.com::0fa68a99-1b2a-40ec-bc45-ff93fc125d14" providerId="AD" clId="Web-{3FE541C0-DACF-E4E2-5B92-6D971EAC3EC7}" dt="2025-05-27T11:34:30.667" v="736" actId="20577"/>
          <ac:spMkLst>
            <pc:docMk/>
            <pc:sldMk cId="410169380" sldId="257"/>
            <ac:spMk id="6" creationId="{428B170C-F58C-4722-90E7-F14E2738DE5A}"/>
          </ac:spMkLst>
        </pc:spChg>
      </pc:sldChg>
      <pc:sldChg chg="del">
        <pc:chgData name="Simhadri Kavali (2025 Intern)" userId="S::simhadri.kavali@enhisecure.com::0fa68a99-1b2a-40ec-bc45-ff93fc125d14" providerId="AD" clId="Web-{3FE541C0-DACF-E4E2-5B92-6D971EAC3EC7}" dt="2025-05-27T10:27:29.223" v="3"/>
        <pc:sldMkLst>
          <pc:docMk/>
          <pc:sldMk cId="2247995842" sldId="260"/>
        </pc:sldMkLst>
      </pc:sldChg>
      <pc:sldChg chg="addSp delSp modSp del ord">
        <pc:chgData name="Simhadri Kavali (2025 Intern)" userId="S::simhadri.kavali@enhisecure.com::0fa68a99-1b2a-40ec-bc45-ff93fc125d14" providerId="AD" clId="Web-{3FE541C0-DACF-E4E2-5B92-6D971EAC3EC7}" dt="2025-05-27T12:00:40.814" v="916"/>
        <pc:sldMkLst>
          <pc:docMk/>
          <pc:sldMk cId="3927605900" sldId="261"/>
        </pc:sldMkLst>
        <pc:spChg chg="del">
          <ac:chgData name="Simhadri Kavali (2025 Intern)" userId="S::simhadri.kavali@enhisecure.com::0fa68a99-1b2a-40ec-bc45-ff93fc125d14" providerId="AD" clId="Web-{3FE541C0-DACF-E4E2-5B92-6D971EAC3EC7}" dt="2025-05-27T10:28:37.395" v="13"/>
          <ac:spMkLst>
            <pc:docMk/>
            <pc:sldMk cId="3927605900" sldId="261"/>
            <ac:spMk id="2" creationId="{EA1F1232-F4CF-8420-4DD1-58666635BFA0}"/>
          </ac:spMkLst>
        </pc:spChg>
        <pc:spChg chg="del">
          <ac:chgData name="Simhadri Kavali (2025 Intern)" userId="S::simhadri.kavali@enhisecure.com::0fa68a99-1b2a-40ec-bc45-ff93fc125d14" providerId="AD" clId="Web-{3FE541C0-DACF-E4E2-5B92-6D971EAC3EC7}" dt="2025-05-27T10:28:37.286" v="12"/>
          <ac:spMkLst>
            <pc:docMk/>
            <pc:sldMk cId="3927605900" sldId="261"/>
            <ac:spMk id="4" creationId="{A33769AD-D143-6BE7-827E-9F7179BCA8B2}"/>
          </ac:spMkLst>
        </pc:spChg>
        <pc:spChg chg="add mod">
          <ac:chgData name="Simhadri Kavali (2025 Intern)" userId="S::simhadri.kavali@enhisecure.com::0fa68a99-1b2a-40ec-bc45-ff93fc125d14" providerId="AD" clId="Web-{3FE541C0-DACF-E4E2-5B92-6D971EAC3EC7}" dt="2025-05-27T10:28:37.286" v="12"/>
          <ac:spMkLst>
            <pc:docMk/>
            <pc:sldMk cId="3927605900" sldId="261"/>
            <ac:spMk id="11" creationId="{ED190CFC-84FF-8744-BBB6-22815D30EDA4}"/>
          </ac:spMkLst>
        </pc:spChg>
        <pc:spChg chg="add mod">
          <ac:chgData name="Simhadri Kavali (2025 Intern)" userId="S::simhadri.kavali@enhisecure.com::0fa68a99-1b2a-40ec-bc45-ff93fc125d14" providerId="AD" clId="Web-{3FE541C0-DACF-E4E2-5B92-6D971EAC3EC7}" dt="2025-05-27T10:28:37.395" v="13"/>
          <ac:spMkLst>
            <pc:docMk/>
            <pc:sldMk cId="3927605900" sldId="261"/>
            <ac:spMk id="16" creationId="{C7B75194-D738-7302-8724-5055672B186E}"/>
          </ac:spMkLst>
        </pc:spChg>
      </pc:sldChg>
      <pc:sldChg chg="delSp modSp del">
        <pc:chgData name="Simhadri Kavali (2025 Intern)" userId="S::simhadri.kavali@enhisecure.com::0fa68a99-1b2a-40ec-bc45-ff93fc125d14" providerId="AD" clId="Web-{3FE541C0-DACF-E4E2-5B92-6D971EAC3EC7}" dt="2025-05-27T11:23:36.236" v="684"/>
        <pc:sldMkLst>
          <pc:docMk/>
          <pc:sldMk cId="527216779" sldId="263"/>
        </pc:sldMkLst>
        <pc:picChg chg="del mod">
          <ac:chgData name="Simhadri Kavali (2025 Intern)" userId="S::simhadri.kavali@enhisecure.com::0fa68a99-1b2a-40ec-bc45-ff93fc125d14" providerId="AD" clId="Web-{3FE541C0-DACF-E4E2-5B92-6D971EAC3EC7}" dt="2025-05-27T10:28:11.348" v="9"/>
          <ac:picMkLst>
            <pc:docMk/>
            <pc:sldMk cId="527216779" sldId="263"/>
            <ac:picMk id="3" creationId="{60629792-092A-4D1D-6370-E33A4500B7F2}"/>
          </ac:picMkLst>
        </pc:picChg>
      </pc:sldChg>
      <pc:sldChg chg="modSp add del">
        <pc:chgData name="Simhadri Kavali (2025 Intern)" userId="S::simhadri.kavali@enhisecure.com::0fa68a99-1b2a-40ec-bc45-ff93fc125d14" providerId="AD" clId="Web-{3FE541C0-DACF-E4E2-5B92-6D971EAC3EC7}" dt="2025-05-27T12:00:29.736" v="915"/>
        <pc:sldMkLst>
          <pc:docMk/>
          <pc:sldMk cId="3545115802" sldId="264"/>
        </pc:sldMkLst>
        <pc:graphicFrameChg chg="mod modGraphic">
          <ac:chgData name="Simhadri Kavali (2025 Intern)" userId="S::simhadri.kavali@enhisecure.com::0fa68a99-1b2a-40ec-bc45-ff93fc125d14" providerId="AD" clId="Web-{3FE541C0-DACF-E4E2-5B92-6D971EAC3EC7}" dt="2025-05-27T11:55:56.201" v="895" actId="20577"/>
          <ac:graphicFrameMkLst>
            <pc:docMk/>
            <pc:sldMk cId="3545115802" sldId="264"/>
            <ac:graphicFrameMk id="18" creationId="{09CF0388-CA87-588D-9EF6-08EB59E1B7C4}"/>
          </ac:graphicFrameMkLst>
        </pc:graphicFrameChg>
        <pc:graphicFrameChg chg="mod modGraphic">
          <ac:chgData name="Simhadri Kavali (2025 Intern)" userId="S::simhadri.kavali@enhisecure.com::0fa68a99-1b2a-40ec-bc45-ff93fc125d14" providerId="AD" clId="Web-{3FE541C0-DACF-E4E2-5B92-6D971EAC3EC7}" dt="2025-05-27T11:53:06.573" v="829" actId="20577"/>
          <ac:graphicFrameMkLst>
            <pc:docMk/>
            <pc:sldMk cId="3545115802" sldId="264"/>
            <ac:graphicFrameMk id="42" creationId="{EFFBF3ED-8A58-451F-235C-5C42E866D6D9}"/>
          </ac:graphicFrameMkLst>
        </pc:graphicFrameChg>
      </pc:sldChg>
      <pc:sldChg chg="addSp delSp modSp mod modTransition setClrOvrMap">
        <pc:chgData name="Simhadri Kavali (2025 Intern)" userId="S::simhadri.kavali@enhisecure.com::0fa68a99-1b2a-40ec-bc45-ff93fc125d14" providerId="AD" clId="Web-{3FE541C0-DACF-E4E2-5B92-6D971EAC3EC7}" dt="2025-05-27T12:39:59.956" v="1196" actId="20577"/>
        <pc:sldMkLst>
          <pc:docMk/>
          <pc:sldMk cId="681090214" sldId="265"/>
        </pc:sldMkLst>
        <pc:spChg chg="del mod">
          <ac:chgData name="Simhadri Kavali (2025 Intern)" userId="S::simhadri.kavali@enhisecure.com::0fa68a99-1b2a-40ec-bc45-ff93fc125d14" providerId="AD" clId="Web-{3FE541C0-DACF-E4E2-5B92-6D971EAC3EC7}" dt="2025-05-27T12:27:52.961" v="1059"/>
          <ac:spMkLst>
            <pc:docMk/>
            <pc:sldMk cId="681090214" sldId="265"/>
            <ac:spMk id="2" creationId="{D5252014-B6D7-538B-BDC4-F9E1D1861C62}"/>
          </ac:spMkLst>
        </pc:spChg>
        <pc:spChg chg="add del mod">
          <ac:chgData name="Simhadri Kavali (2025 Intern)" userId="S::simhadri.kavali@enhisecure.com::0fa68a99-1b2a-40ec-bc45-ff93fc125d14" providerId="AD" clId="Web-{3FE541C0-DACF-E4E2-5B92-6D971EAC3EC7}" dt="2025-05-27T12:27:46.102" v="1057"/>
          <ac:spMkLst>
            <pc:docMk/>
            <pc:sldMk cId="681090214" sldId="265"/>
            <ac:spMk id="4" creationId="{9E83A656-77A7-C097-FB48-8C64167E2DB5}"/>
          </ac:spMkLst>
        </pc:spChg>
        <pc:spChg chg="add del mod">
          <ac:chgData name="Simhadri Kavali (2025 Intern)" userId="S::simhadri.kavali@enhisecure.com::0fa68a99-1b2a-40ec-bc45-ff93fc125d14" providerId="AD" clId="Web-{3FE541C0-DACF-E4E2-5B92-6D971EAC3EC7}" dt="2025-05-27T12:27:56.024" v="1060"/>
          <ac:spMkLst>
            <pc:docMk/>
            <pc:sldMk cId="681090214" sldId="265"/>
            <ac:spMk id="7" creationId="{98CC7C95-A410-94C2-84D9-1BCEED32F57B}"/>
          </ac:spMkLst>
        </pc:spChg>
        <pc:spChg chg="add mod">
          <ac:chgData name="Simhadri Kavali (2025 Intern)" userId="S::simhadri.kavali@enhisecure.com::0fa68a99-1b2a-40ec-bc45-ff93fc125d14" providerId="AD" clId="Web-{3FE541C0-DACF-E4E2-5B92-6D971EAC3EC7}" dt="2025-05-27T12:39:59.956" v="1196" actId="20577"/>
          <ac:spMkLst>
            <pc:docMk/>
            <pc:sldMk cId="681090214" sldId="265"/>
            <ac:spMk id="10" creationId="{47F7A778-47FB-B4FC-DB35-D3D8577DF221}"/>
          </ac:spMkLst>
        </pc:spChg>
        <pc:spChg chg="add del mod">
          <ac:chgData name="Simhadri Kavali (2025 Intern)" userId="S::simhadri.kavali@enhisecure.com::0fa68a99-1b2a-40ec-bc45-ff93fc125d14" providerId="AD" clId="Web-{3FE541C0-DACF-E4E2-5B92-6D971EAC3EC7}" dt="2025-05-27T12:34:22.357" v="1158"/>
          <ac:spMkLst>
            <pc:docMk/>
            <pc:sldMk cId="681090214" sldId="265"/>
            <ac:spMk id="11" creationId="{305A7BEC-EEEF-799E-6B9C-95C9E69E6E5A}"/>
          </ac:spMkLst>
        </pc:spChg>
        <pc:spChg chg="add mod">
          <ac:chgData name="Simhadri Kavali (2025 Intern)" userId="S::simhadri.kavali@enhisecure.com::0fa68a99-1b2a-40ec-bc45-ff93fc125d14" providerId="AD" clId="Web-{3FE541C0-DACF-E4E2-5B92-6D971EAC3EC7}" dt="2025-05-27T12:38:38.361" v="1191" actId="20577"/>
          <ac:spMkLst>
            <pc:docMk/>
            <pc:sldMk cId="681090214" sldId="265"/>
            <ac:spMk id="12" creationId="{9C77E431-BF10-80CB-7017-F9550B04D328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2:31:46.558" v="1085"/>
          <ac:spMkLst>
            <pc:docMk/>
            <pc:sldMk cId="681090214" sldId="265"/>
            <ac:spMk id="32" creationId="{8930EBA3-4D2E-42E8-B828-834555328D85}"/>
          </ac:spMkLst>
        </pc:spChg>
        <pc:spChg chg="del">
          <ac:chgData name="Simhadri Kavali (2025 Intern)" userId="S::simhadri.kavali@enhisecure.com::0fa68a99-1b2a-40ec-bc45-ff93fc125d14" providerId="AD" clId="Web-{3FE541C0-DACF-E4E2-5B92-6D971EAC3EC7}" dt="2025-05-27T12:27:43.305" v="1056"/>
          <ac:spMkLst>
            <pc:docMk/>
            <pc:sldMk cId="681090214" sldId="265"/>
            <ac:spMk id="34" creationId="{E58B2195-5055-402F-A3E7-53FF0E4980C3}"/>
          </ac:spMkLst>
        </pc:spChg>
        <pc:spChg chg="del">
          <ac:chgData name="Simhadri Kavali (2025 Intern)" userId="S::simhadri.kavali@enhisecure.com::0fa68a99-1b2a-40ec-bc45-ff93fc125d14" providerId="AD" clId="Web-{3FE541C0-DACF-E4E2-5B92-6D971EAC3EC7}" dt="2025-05-27T12:27:47.571" v="1058"/>
          <ac:spMkLst>
            <pc:docMk/>
            <pc:sldMk cId="681090214" sldId="265"/>
            <ac:spMk id="36" creationId="{528AA953-F4F9-4DC5-97C7-491F4AF937DC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2:28:40.243" v="1070"/>
          <ac:spMkLst>
            <pc:docMk/>
            <pc:sldMk cId="681090214" sldId="265"/>
            <ac:spMk id="37" creationId="{657F69E0-C4B0-4BEC-A689-4F8D877F05D4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2:28:40.243" v="1070"/>
          <ac:spMkLst>
            <pc:docMk/>
            <pc:sldMk cId="681090214" sldId="265"/>
            <ac:spMk id="39" creationId="{9F6380B4-6A1C-481E-8408-B4E6C75B9B81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2:28:42.993" v="1072"/>
          <ac:spMkLst>
            <pc:docMk/>
            <pc:sldMk cId="681090214" sldId="265"/>
            <ac:spMk id="41" creationId="{4D4677D2-D5AC-4CF9-9EED-2B89D0A1C212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2:28:42.993" v="1072"/>
          <ac:spMkLst>
            <pc:docMk/>
            <pc:sldMk cId="681090214" sldId="265"/>
            <ac:spMk id="42" creationId="{C6D54F7E-825A-4BBA-815F-35CCA8B97786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2:28:59.103" v="1078"/>
          <ac:spMkLst>
            <pc:docMk/>
            <pc:sldMk cId="681090214" sldId="265"/>
            <ac:spMk id="43" creationId="{08C9B587-E65E-4B52-B37C-ABEBB6E87928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2:28:51.900" v="1074"/>
          <ac:spMkLst>
            <pc:docMk/>
            <pc:sldMk cId="681090214" sldId="265"/>
            <ac:spMk id="44" creationId="{8A95209C-5275-4E15-8EA7-7F42980ABF2D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2:28:51.900" v="1074"/>
          <ac:spMkLst>
            <pc:docMk/>
            <pc:sldMk cId="681090214" sldId="265"/>
            <ac:spMk id="45" creationId="{4F2ED431-E304-4FF0-9F4E-032783C9D612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2:28:51.900" v="1074"/>
          <ac:spMkLst>
            <pc:docMk/>
            <pc:sldMk cId="681090214" sldId="265"/>
            <ac:spMk id="46" creationId="{4E87FCFB-2CCE-460D-B3DD-557C8BD1B94A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2:28:55.743" v="1076"/>
          <ac:spMkLst>
            <pc:docMk/>
            <pc:sldMk cId="681090214" sldId="265"/>
            <ac:spMk id="48" creationId="{37C89E4B-3C9F-44B9-8B86-D9E3D112D8EC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2:28:59.103" v="1078"/>
          <ac:spMkLst>
            <pc:docMk/>
            <pc:sldMk cId="681090214" sldId="265"/>
            <ac:spMk id="52" creationId="{0671A8AE-40A1-4631-A6B8-581AFF065482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2:28:59.103" v="1078"/>
          <ac:spMkLst>
            <pc:docMk/>
            <pc:sldMk cId="681090214" sldId="265"/>
            <ac:spMk id="53" creationId="{AB58EF07-17C2-48CF-ABB0-EEF1F17CB8F0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2:28:59.103" v="1078"/>
          <ac:spMkLst>
            <pc:docMk/>
            <pc:sldMk cId="681090214" sldId="265"/>
            <ac:spMk id="54" creationId="{AF2F604E-43BE-4DC3-B983-E071523364F8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2:29:09.603" v="1080"/>
          <ac:spMkLst>
            <pc:docMk/>
            <pc:sldMk cId="681090214" sldId="265"/>
            <ac:spMk id="56" creationId="{657F69E0-C4B0-4BEC-A689-4F8D877F05D4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2:29:09.603" v="1080"/>
          <ac:spMkLst>
            <pc:docMk/>
            <pc:sldMk cId="681090214" sldId="265"/>
            <ac:spMk id="57" creationId="{9F6380B4-6A1C-481E-8408-B4E6C75B9B81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2:29:11.884" v="1082"/>
          <ac:spMkLst>
            <pc:docMk/>
            <pc:sldMk cId="681090214" sldId="265"/>
            <ac:spMk id="59" creationId="{5A59F003-E00A-43F9-91DC-CC54E3B87466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2:29:11.884" v="1082"/>
          <ac:spMkLst>
            <pc:docMk/>
            <pc:sldMk cId="681090214" sldId="265"/>
            <ac:spMk id="60" creationId="{D74A4382-E3AD-430A-9A1F-DFA3E0E77A7D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2:29:11.884" v="1082"/>
          <ac:spMkLst>
            <pc:docMk/>
            <pc:sldMk cId="681090214" sldId="265"/>
            <ac:spMk id="61" creationId="{79F40191-0F44-4FD1-82CC-ACB507C14BE6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2:31:46.527" v="1084"/>
          <ac:spMkLst>
            <pc:docMk/>
            <pc:sldMk cId="681090214" sldId="265"/>
            <ac:spMk id="63" creationId="{8A95209C-5275-4E15-8EA7-7F42980ABF2D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2:31:46.527" v="1084"/>
          <ac:spMkLst>
            <pc:docMk/>
            <pc:sldMk cId="681090214" sldId="265"/>
            <ac:spMk id="64" creationId="{4F2ED431-E304-4FF0-9F4E-032783C9D612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2:31:46.527" v="1084"/>
          <ac:spMkLst>
            <pc:docMk/>
            <pc:sldMk cId="681090214" sldId="265"/>
            <ac:spMk id="65" creationId="{4E87FCFB-2CCE-460D-B3DD-557C8BD1B94A}"/>
          </ac:spMkLst>
        </pc:spChg>
        <pc:spChg chg="add">
          <ac:chgData name="Simhadri Kavali (2025 Intern)" userId="S::simhadri.kavali@enhisecure.com::0fa68a99-1b2a-40ec-bc45-ff93fc125d14" providerId="AD" clId="Web-{3FE541C0-DACF-E4E2-5B92-6D971EAC3EC7}" dt="2025-05-27T12:31:46.558" v="1085"/>
          <ac:spMkLst>
            <pc:docMk/>
            <pc:sldMk cId="681090214" sldId="265"/>
            <ac:spMk id="67" creationId="{6F828D28-8E09-41CC-8229-3070B5467A96}"/>
          </ac:spMkLst>
        </pc:spChg>
        <pc:spChg chg="add">
          <ac:chgData name="Simhadri Kavali (2025 Intern)" userId="S::simhadri.kavali@enhisecure.com::0fa68a99-1b2a-40ec-bc45-ff93fc125d14" providerId="AD" clId="Web-{3FE541C0-DACF-E4E2-5B92-6D971EAC3EC7}" dt="2025-05-27T12:31:46.558" v="1085"/>
          <ac:spMkLst>
            <pc:docMk/>
            <pc:sldMk cId="681090214" sldId="265"/>
            <ac:spMk id="68" creationId="{D5B012D8-7F27-4758-9AC6-C889B154BD73}"/>
          </ac:spMkLst>
        </pc:spChg>
        <pc:spChg chg="add">
          <ac:chgData name="Simhadri Kavali (2025 Intern)" userId="S::simhadri.kavali@enhisecure.com::0fa68a99-1b2a-40ec-bc45-ff93fc125d14" providerId="AD" clId="Web-{3FE541C0-DACF-E4E2-5B92-6D971EAC3EC7}" dt="2025-05-27T12:31:46.558" v="1085"/>
          <ac:spMkLst>
            <pc:docMk/>
            <pc:sldMk cId="681090214" sldId="265"/>
            <ac:spMk id="69" creationId="{4063B759-00FC-46D1-9898-8E8625268FAF}"/>
          </ac:spMkLst>
        </pc:spChg>
        <pc:picChg chg="del">
          <ac:chgData name="Simhadri Kavali (2025 Intern)" userId="S::simhadri.kavali@enhisecure.com::0fa68a99-1b2a-40ec-bc45-ff93fc125d14" providerId="AD" clId="Web-{3FE541C0-DACF-E4E2-5B92-6D971EAC3EC7}" dt="2025-05-27T12:27:39.492" v="1055"/>
          <ac:picMkLst>
            <pc:docMk/>
            <pc:sldMk cId="681090214" sldId="265"/>
            <ac:picMk id="5" creationId="{CEE58BFD-2953-E48D-5731-1B46C996290F}"/>
          </ac:picMkLst>
        </pc:picChg>
        <pc:picChg chg="add mod">
          <ac:chgData name="Simhadri Kavali (2025 Intern)" userId="S::simhadri.kavali@enhisecure.com::0fa68a99-1b2a-40ec-bc45-ff93fc125d14" providerId="AD" clId="Web-{3FE541C0-DACF-E4E2-5B92-6D971EAC3EC7}" dt="2025-05-27T12:35:07.467" v="1165"/>
          <ac:picMkLst>
            <pc:docMk/>
            <pc:sldMk cId="681090214" sldId="265"/>
            <ac:picMk id="9" creationId="{C1B68C7F-6D41-0A1E-BFD5-FF125C46B871}"/>
          </ac:picMkLst>
        </pc:picChg>
        <pc:cxnChg chg="add del">
          <ac:chgData name="Simhadri Kavali (2025 Intern)" userId="S::simhadri.kavali@enhisecure.com::0fa68a99-1b2a-40ec-bc45-ff93fc125d14" providerId="AD" clId="Web-{3FE541C0-DACF-E4E2-5B92-6D971EAC3EC7}" dt="2025-05-27T12:28:55.743" v="1076"/>
          <ac:cxnSpMkLst>
            <pc:docMk/>
            <pc:sldMk cId="681090214" sldId="265"/>
            <ac:cxnSpMk id="49" creationId="{AA2EAA10-076F-46BD-8F0F-B9A2FB77A85C}"/>
          </ac:cxnSpMkLst>
        </pc:cxnChg>
        <pc:cxnChg chg="add del">
          <ac:chgData name="Simhadri Kavali (2025 Intern)" userId="S::simhadri.kavali@enhisecure.com::0fa68a99-1b2a-40ec-bc45-ff93fc125d14" providerId="AD" clId="Web-{3FE541C0-DACF-E4E2-5B92-6D971EAC3EC7}" dt="2025-05-27T12:28:55.743" v="1076"/>
          <ac:cxnSpMkLst>
            <pc:docMk/>
            <pc:sldMk cId="681090214" sldId="265"/>
            <ac:cxnSpMk id="50" creationId="{D891E407-403B-4764-86C9-33A56D3BCAA3}"/>
          </ac:cxnSpMkLst>
        </pc:cxnChg>
      </pc:sldChg>
      <pc:sldChg chg="addSp delSp modSp add del ord">
        <pc:chgData name="Simhadri Kavali (2025 Intern)" userId="S::simhadri.kavali@enhisecure.com::0fa68a99-1b2a-40ec-bc45-ff93fc125d14" providerId="AD" clId="Web-{3FE541C0-DACF-E4E2-5B92-6D971EAC3EC7}" dt="2025-05-27T12:00:20.251" v="914"/>
        <pc:sldMkLst>
          <pc:docMk/>
          <pc:sldMk cId="2394984261" sldId="266"/>
        </pc:sldMkLst>
        <pc:picChg chg="add mod">
          <ac:chgData name="Simhadri Kavali (2025 Intern)" userId="S::simhadri.kavali@enhisecure.com::0fa68a99-1b2a-40ec-bc45-ff93fc125d14" providerId="AD" clId="Web-{3FE541C0-DACF-E4E2-5B92-6D971EAC3EC7}" dt="2025-05-27T10:35:49.495" v="231" actId="1076"/>
          <ac:picMkLst>
            <pc:docMk/>
            <pc:sldMk cId="2394984261" sldId="266"/>
            <ac:picMk id="4" creationId="{A3518E4F-6BD2-78A5-E8A5-CBCD21E79CCA}"/>
          </ac:picMkLst>
        </pc:picChg>
        <pc:picChg chg="add del">
          <ac:chgData name="Simhadri Kavali (2025 Intern)" userId="S::simhadri.kavali@enhisecure.com::0fa68a99-1b2a-40ec-bc45-ff93fc125d14" providerId="AD" clId="Web-{3FE541C0-DACF-E4E2-5B92-6D971EAC3EC7}" dt="2025-05-27T10:27:38.254" v="6"/>
          <ac:picMkLst>
            <pc:docMk/>
            <pc:sldMk cId="2394984261" sldId="266"/>
            <ac:picMk id="22" creationId="{D5A6777A-C423-1EE0-1FC6-D7479383E0A8}"/>
          </ac:picMkLst>
        </pc:picChg>
      </pc:sldChg>
      <pc:sldChg chg="addSp delSp modSp ord">
        <pc:chgData name="Simhadri Kavali (2025 Intern)" userId="S::simhadri.kavali@enhisecure.com::0fa68a99-1b2a-40ec-bc45-ff93fc125d14" providerId="AD" clId="Web-{3FE541C0-DACF-E4E2-5B92-6D971EAC3EC7}" dt="2025-05-27T12:25:07.240" v="1053" actId="1076"/>
        <pc:sldMkLst>
          <pc:docMk/>
          <pc:sldMk cId="4113996701" sldId="267"/>
        </pc:sldMkLst>
        <pc:spChg chg="mod ord">
          <ac:chgData name="Simhadri Kavali (2025 Intern)" userId="S::simhadri.kavali@enhisecure.com::0fa68a99-1b2a-40ec-bc45-ff93fc125d14" providerId="AD" clId="Web-{3FE541C0-DACF-E4E2-5B92-6D971EAC3EC7}" dt="2025-05-27T11:34:48.027" v="738" actId="20577"/>
          <ac:spMkLst>
            <pc:docMk/>
            <pc:sldMk cId="4113996701" sldId="267"/>
            <ac:spMk id="3" creationId="{F1C5313D-860B-CBB3-8C2B-9089196DAB1C}"/>
          </ac:spMkLst>
        </pc:spChg>
        <pc:spChg chg="del">
          <ac:chgData name="Simhadri Kavali (2025 Intern)" userId="S::simhadri.kavali@enhisecure.com::0fa68a99-1b2a-40ec-bc45-ff93fc125d14" providerId="AD" clId="Web-{3FE541C0-DACF-E4E2-5B92-6D971EAC3EC7}" dt="2025-05-27T11:23:58.471" v="689"/>
          <ac:spMkLst>
            <pc:docMk/>
            <pc:sldMk cId="4113996701" sldId="267"/>
            <ac:spMk id="38" creationId="{D4771268-CB57-404A-9271-370EB28F6090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1:25:41.754" v="694"/>
          <ac:spMkLst>
            <pc:docMk/>
            <pc:sldMk cId="4113996701" sldId="267"/>
            <ac:spMk id="44" creationId="{0671A8AE-40A1-4631-A6B8-581AFF065482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1:25:41.754" v="694"/>
          <ac:spMkLst>
            <pc:docMk/>
            <pc:sldMk cId="4113996701" sldId="267"/>
            <ac:spMk id="46" creationId="{AB58EF07-17C2-48CF-ABB0-EEF1F17CB8F0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1:25:41.754" v="694"/>
          <ac:spMkLst>
            <pc:docMk/>
            <pc:sldMk cId="4113996701" sldId="267"/>
            <ac:spMk id="48" creationId="{AF2F604E-43BE-4DC3-B983-E071523364F8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1:25:41.754" v="694"/>
          <ac:spMkLst>
            <pc:docMk/>
            <pc:sldMk cId="4113996701" sldId="267"/>
            <ac:spMk id="50" creationId="{08C9B587-E65E-4B52-B37C-ABEBB6E87928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1:25:41.629" v="693"/>
          <ac:spMkLst>
            <pc:docMk/>
            <pc:sldMk cId="4113996701" sldId="267"/>
            <ac:spMk id="55" creationId="{6F828D28-8E09-41CC-8229-3070B5467A96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1:25:41.629" v="693"/>
          <ac:spMkLst>
            <pc:docMk/>
            <pc:sldMk cId="4113996701" sldId="267"/>
            <ac:spMk id="57" creationId="{D5B012D8-7F27-4758-9AC6-C889B154BD73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1:25:41.629" v="693"/>
          <ac:spMkLst>
            <pc:docMk/>
            <pc:sldMk cId="4113996701" sldId="267"/>
            <ac:spMk id="59" creationId="{4063B759-00FC-46D1-9898-8E8625268FAF}"/>
          </ac:spMkLst>
        </pc:spChg>
        <pc:spChg chg="add">
          <ac:chgData name="Simhadri Kavali (2025 Intern)" userId="S::simhadri.kavali@enhisecure.com::0fa68a99-1b2a-40ec-bc45-ff93fc125d14" providerId="AD" clId="Web-{3FE541C0-DACF-E4E2-5B92-6D971EAC3EC7}" dt="2025-05-27T11:25:41.754" v="694"/>
          <ac:spMkLst>
            <pc:docMk/>
            <pc:sldMk cId="4113996701" sldId="267"/>
            <ac:spMk id="61" creationId="{37C89E4B-3C9F-44B9-8B86-D9E3D112D8EC}"/>
          </ac:spMkLst>
        </pc:spChg>
        <pc:picChg chg="del">
          <ac:chgData name="Simhadri Kavali (2025 Intern)" userId="S::simhadri.kavali@enhisecure.com::0fa68a99-1b2a-40ec-bc45-ff93fc125d14" providerId="AD" clId="Web-{3FE541C0-DACF-E4E2-5B92-6D971EAC3EC7}" dt="2025-05-27T10:28:07.411" v="8"/>
          <ac:picMkLst>
            <pc:docMk/>
            <pc:sldMk cId="4113996701" sldId="267"/>
            <ac:picMk id="2" creationId="{3EFC5BE8-AC1E-B5BB-D994-5E3D304903C0}"/>
          </ac:picMkLst>
        </pc:picChg>
        <pc:picChg chg="add mod">
          <ac:chgData name="Simhadri Kavali (2025 Intern)" userId="S::simhadri.kavali@enhisecure.com::0fa68a99-1b2a-40ec-bc45-ff93fc125d14" providerId="AD" clId="Web-{3FE541C0-DACF-E4E2-5B92-6D971EAC3EC7}" dt="2025-05-27T11:25:57.348" v="696"/>
          <ac:picMkLst>
            <pc:docMk/>
            <pc:sldMk cId="4113996701" sldId="267"/>
            <ac:picMk id="4" creationId="{075F4727-E9AD-32C9-0033-7DB372508CA4}"/>
          </ac:picMkLst>
        </pc:picChg>
        <pc:picChg chg="add mod">
          <ac:chgData name="Simhadri Kavali (2025 Intern)" userId="S::simhadri.kavali@enhisecure.com::0fa68a99-1b2a-40ec-bc45-ff93fc125d14" providerId="AD" clId="Web-{3FE541C0-DACF-E4E2-5B92-6D971EAC3EC7}" dt="2025-05-27T12:25:07.240" v="1053" actId="1076"/>
          <ac:picMkLst>
            <pc:docMk/>
            <pc:sldMk cId="4113996701" sldId="267"/>
            <ac:picMk id="5" creationId="{17D143EA-036C-DA62-3498-38A8F1C352CB}"/>
          </ac:picMkLst>
        </pc:picChg>
        <pc:picChg chg="add del">
          <ac:chgData name="Simhadri Kavali (2025 Intern)" userId="S::simhadri.kavali@enhisecure.com::0fa68a99-1b2a-40ec-bc45-ff93fc125d14" providerId="AD" clId="Web-{3FE541C0-DACF-E4E2-5B92-6D971EAC3EC7}" dt="2025-05-27T11:24:18.846" v="690"/>
          <ac:picMkLst>
            <pc:docMk/>
            <pc:sldMk cId="4113996701" sldId="267"/>
            <ac:picMk id="40" creationId="{B44BCB76-2B57-3887-833E-A2AC3EEC9C3E}"/>
          </ac:picMkLst>
        </pc:picChg>
        <pc:cxnChg chg="add">
          <ac:chgData name="Simhadri Kavali (2025 Intern)" userId="S::simhadri.kavali@enhisecure.com::0fa68a99-1b2a-40ec-bc45-ff93fc125d14" providerId="AD" clId="Web-{3FE541C0-DACF-E4E2-5B92-6D971EAC3EC7}" dt="2025-05-27T11:25:41.754" v="694"/>
          <ac:cxnSpMkLst>
            <pc:docMk/>
            <pc:sldMk cId="4113996701" sldId="267"/>
            <ac:cxnSpMk id="62" creationId="{AA2EAA10-076F-46BD-8F0F-B9A2FB77A85C}"/>
          </ac:cxnSpMkLst>
        </pc:cxnChg>
        <pc:cxnChg chg="add">
          <ac:chgData name="Simhadri Kavali (2025 Intern)" userId="S::simhadri.kavali@enhisecure.com::0fa68a99-1b2a-40ec-bc45-ff93fc125d14" providerId="AD" clId="Web-{3FE541C0-DACF-E4E2-5B92-6D971EAC3EC7}" dt="2025-05-27T11:25:41.754" v="694"/>
          <ac:cxnSpMkLst>
            <pc:docMk/>
            <pc:sldMk cId="4113996701" sldId="267"/>
            <ac:cxnSpMk id="63" creationId="{D891E407-403B-4764-86C9-33A56D3BCAA3}"/>
          </ac:cxnSpMkLst>
        </pc:cxnChg>
      </pc:sldChg>
      <pc:sldChg chg="modSp ord">
        <pc:chgData name="Simhadri Kavali (2025 Intern)" userId="S::simhadri.kavali@enhisecure.com::0fa68a99-1b2a-40ec-bc45-ff93fc125d14" providerId="AD" clId="Web-{3FE541C0-DACF-E4E2-5B92-6D971EAC3EC7}" dt="2025-05-27T11:58:50.469" v="909" actId="20577"/>
        <pc:sldMkLst>
          <pc:docMk/>
          <pc:sldMk cId="2107036565" sldId="268"/>
        </pc:sldMkLst>
        <pc:spChg chg="mod">
          <ac:chgData name="Simhadri Kavali (2025 Intern)" userId="S::simhadri.kavali@enhisecure.com::0fa68a99-1b2a-40ec-bc45-ff93fc125d14" providerId="AD" clId="Web-{3FE541C0-DACF-E4E2-5B92-6D971EAC3EC7}" dt="2025-05-27T11:58:50.469" v="909" actId="20577"/>
          <ac:spMkLst>
            <pc:docMk/>
            <pc:sldMk cId="2107036565" sldId="268"/>
            <ac:spMk id="4" creationId="{734ED110-724B-95CB-75CF-0C6D986B08DE}"/>
          </ac:spMkLst>
        </pc:spChg>
      </pc:sldChg>
      <pc:sldChg chg="addSp delSp modSp addAnim delAnim">
        <pc:chgData name="Simhadri Kavali (2025 Intern)" userId="S::simhadri.kavali@enhisecure.com::0fa68a99-1b2a-40ec-bc45-ff93fc125d14" providerId="AD" clId="Web-{3FE541C0-DACF-E4E2-5B92-6D971EAC3EC7}" dt="2025-05-27T12:20:15.049" v="1047"/>
        <pc:sldMkLst>
          <pc:docMk/>
          <pc:sldMk cId="729629155" sldId="269"/>
        </pc:sldMkLst>
        <pc:spChg chg="mod">
          <ac:chgData name="Simhadri Kavali (2025 Intern)" userId="S::simhadri.kavali@enhisecure.com::0fa68a99-1b2a-40ec-bc45-ff93fc125d14" providerId="AD" clId="Web-{3FE541C0-DACF-E4E2-5B92-6D971EAC3EC7}" dt="2025-05-27T11:34:37.167" v="737" actId="20577"/>
          <ac:spMkLst>
            <pc:docMk/>
            <pc:sldMk cId="729629155" sldId="269"/>
            <ac:spMk id="9" creationId="{E84EE48E-0BAF-F619-41EA-13338B3A5277}"/>
          </ac:spMkLst>
        </pc:spChg>
        <pc:spChg chg="del">
          <ac:chgData name="Simhadri Kavali (2025 Intern)" userId="S::simhadri.kavali@enhisecure.com::0fa68a99-1b2a-40ec-bc45-ff93fc125d14" providerId="AD" clId="Web-{3FE541C0-DACF-E4E2-5B92-6D971EAC3EC7}" dt="2025-05-27T12:16:36.108" v="1033"/>
          <ac:spMkLst>
            <pc:docMk/>
            <pc:sldMk cId="729629155" sldId="269"/>
            <ac:spMk id="11" creationId="{AA530B4E-D1CB-4391-F839-FAC6F578FAE9}"/>
          </ac:spMkLst>
        </pc:spChg>
        <pc:graphicFrameChg chg="add mod modGraphic">
          <ac:chgData name="Simhadri Kavali (2025 Intern)" userId="S::simhadri.kavali@enhisecure.com::0fa68a99-1b2a-40ec-bc45-ff93fc125d14" providerId="AD" clId="Web-{3FE541C0-DACF-E4E2-5B92-6D971EAC3EC7}" dt="2025-05-27T12:18:29.735" v="1044" actId="1076"/>
          <ac:graphicFrameMkLst>
            <pc:docMk/>
            <pc:sldMk cId="729629155" sldId="269"/>
            <ac:graphicFrameMk id="26" creationId="{BB6EF244-991A-5742-FF05-B55F49818E72}"/>
          </ac:graphicFrameMkLst>
        </pc:graphicFrameChg>
      </pc:sldChg>
      <pc:sldChg chg="modSp modTransition addAnim delAnim modAnim">
        <pc:chgData name="Simhadri Kavali (2025 Intern)" userId="S::simhadri.kavali@enhisecure.com::0fa68a99-1b2a-40ec-bc45-ff93fc125d14" providerId="AD" clId="Web-{3FE541C0-DACF-E4E2-5B92-6D971EAC3EC7}" dt="2025-05-27T12:36:54.703" v="1186" actId="20577"/>
        <pc:sldMkLst>
          <pc:docMk/>
          <pc:sldMk cId="2410567935" sldId="270"/>
        </pc:sldMkLst>
        <pc:spChg chg="mod">
          <ac:chgData name="Simhadri Kavali (2025 Intern)" userId="S::simhadri.kavali@enhisecure.com::0fa68a99-1b2a-40ec-bc45-ff93fc125d14" providerId="AD" clId="Web-{3FE541C0-DACF-E4E2-5B92-6D971EAC3EC7}" dt="2025-05-27T11:34:16.355" v="734" actId="20577"/>
          <ac:spMkLst>
            <pc:docMk/>
            <pc:sldMk cId="2410567935" sldId="270"/>
            <ac:spMk id="3" creationId="{BF57A6E9-4420-A668-CE8F-8BE916EE233C}"/>
          </ac:spMkLst>
        </pc:spChg>
        <pc:spChg chg="mod">
          <ac:chgData name="Simhadri Kavali (2025 Intern)" userId="S::simhadri.kavali@enhisecure.com::0fa68a99-1b2a-40ec-bc45-ff93fc125d14" providerId="AD" clId="Web-{3FE541C0-DACF-E4E2-5B92-6D971EAC3EC7}" dt="2025-05-27T12:36:54.703" v="1186" actId="20577"/>
          <ac:spMkLst>
            <pc:docMk/>
            <pc:sldMk cId="2410567935" sldId="270"/>
            <ac:spMk id="5" creationId="{1BB4C828-0D71-36DD-55F8-636E8E86F58D}"/>
          </ac:spMkLst>
        </pc:spChg>
      </pc:sldChg>
      <pc:sldChg chg="ord modTransition">
        <pc:chgData name="Simhadri Kavali (2025 Intern)" userId="S::simhadri.kavali@enhisecure.com::0fa68a99-1b2a-40ec-bc45-ff93fc125d14" providerId="AD" clId="Web-{3FE541C0-DACF-E4E2-5B92-6D971EAC3EC7}" dt="2025-05-27T12:07:04.460" v="948"/>
        <pc:sldMkLst>
          <pc:docMk/>
          <pc:sldMk cId="3001329501" sldId="271"/>
        </pc:sldMkLst>
      </pc:sldChg>
      <pc:sldChg chg="delSp del">
        <pc:chgData name="Simhadri Kavali (2025 Intern)" userId="S::simhadri.kavali@enhisecure.com::0fa68a99-1b2a-40ec-bc45-ff93fc125d14" providerId="AD" clId="Web-{3FE541C0-DACF-E4E2-5B92-6D971EAC3EC7}" dt="2025-05-27T10:27:15.613" v="2"/>
        <pc:sldMkLst>
          <pc:docMk/>
          <pc:sldMk cId="3532435691" sldId="272"/>
        </pc:sldMkLst>
        <pc:spChg chg="del">
          <ac:chgData name="Simhadri Kavali (2025 Intern)" userId="S::simhadri.kavali@enhisecure.com::0fa68a99-1b2a-40ec-bc45-ff93fc125d14" providerId="AD" clId="Web-{3FE541C0-DACF-E4E2-5B92-6D971EAC3EC7}" dt="2025-05-27T10:25:46.971" v="0"/>
          <ac:spMkLst>
            <pc:docMk/>
            <pc:sldMk cId="3532435691" sldId="272"/>
            <ac:spMk id="16" creationId="{47390D05-4051-4CB8-284B-DFDBC170D4EF}"/>
          </ac:spMkLst>
        </pc:spChg>
      </pc:sldChg>
      <pc:sldChg chg="addSp delSp modSp del mod setBg">
        <pc:chgData name="Simhadri Kavali (2025 Intern)" userId="S::simhadri.kavali@enhisecure.com::0fa68a99-1b2a-40ec-bc45-ff93fc125d14" providerId="AD" clId="Web-{3FE541C0-DACF-E4E2-5B92-6D971EAC3EC7}" dt="2025-05-27T10:48:41.616" v="592"/>
        <pc:sldMkLst>
          <pc:docMk/>
          <pc:sldMk cId="4199937074" sldId="273"/>
        </pc:sldMkLst>
        <pc:spChg chg="add del">
          <ac:chgData name="Simhadri Kavali (2025 Intern)" userId="S::simhadri.kavali@enhisecure.com::0fa68a99-1b2a-40ec-bc45-ff93fc125d14" providerId="AD" clId="Web-{3FE541C0-DACF-E4E2-5B92-6D971EAC3EC7}" dt="2025-05-27T10:38:40.154" v="254"/>
          <ac:spMkLst>
            <pc:docMk/>
            <pc:sldMk cId="4199937074" sldId="273"/>
            <ac:spMk id="9" creationId="{3B432D73-5C38-474F-AF96-A3228731BF36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0:38:46.232" v="256"/>
          <ac:spMkLst>
            <pc:docMk/>
            <pc:sldMk cId="4199937074" sldId="273"/>
            <ac:spMk id="11" creationId="{E559D998-AB6C-46E1-B394-118E9A1E2D62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0:38:50.811" v="258"/>
          <ac:spMkLst>
            <pc:docMk/>
            <pc:sldMk cId="4199937074" sldId="273"/>
            <ac:spMk id="13" creationId="{4613B4A9-1C7C-4729-A016-AB42D3979460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0:40:07.234" v="267"/>
          <ac:spMkLst>
            <pc:docMk/>
            <pc:sldMk cId="4199937074" sldId="273"/>
            <ac:spMk id="15" creationId="{3783CA14-24A1-485C-8B30-D6A5D87987AD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0:40:07.234" v="267"/>
          <ac:spMkLst>
            <pc:docMk/>
            <pc:sldMk cId="4199937074" sldId="273"/>
            <ac:spMk id="16" creationId="{F3060C83-F051-4F0E-ABAD-AA0DFC48B218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0:40:07.234" v="267"/>
          <ac:spMkLst>
            <pc:docMk/>
            <pc:sldMk cId="4199937074" sldId="273"/>
            <ac:spMk id="17" creationId="{9A97C86A-04D6-40F7-AE84-31AB43E6A846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0:40:07.234" v="267"/>
          <ac:spMkLst>
            <pc:docMk/>
            <pc:sldMk cId="4199937074" sldId="273"/>
            <ac:spMk id="18" creationId="{83C98ABE-055B-441F-B07E-44F97F083C39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0:40:07.234" v="267"/>
          <ac:spMkLst>
            <pc:docMk/>
            <pc:sldMk cId="4199937074" sldId="273"/>
            <ac:spMk id="19" creationId="{FF9F2414-84E8-453E-B1F3-389FDE8192D9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0:40:07.234" v="267"/>
          <ac:spMkLst>
            <pc:docMk/>
            <pc:sldMk cId="4199937074" sldId="273"/>
            <ac:spMk id="20" creationId="{29FDB030-9B49-4CED-8CCD-4D99382388AC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0:40:07.234" v="267"/>
          <ac:spMkLst>
            <pc:docMk/>
            <pc:sldMk cId="4199937074" sldId="273"/>
            <ac:spMk id="21" creationId="{3ECA69A1-7536-43AC-85EF-C7106179F5ED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0:40:07.218" v="266"/>
          <ac:spMkLst>
            <pc:docMk/>
            <pc:sldMk cId="4199937074" sldId="273"/>
            <ac:spMk id="26" creationId="{3B432D73-5C38-474F-AF96-A3228731BF36}"/>
          </ac:spMkLst>
        </pc:spChg>
        <pc:spChg chg="add">
          <ac:chgData name="Simhadri Kavali (2025 Intern)" userId="S::simhadri.kavali@enhisecure.com::0fa68a99-1b2a-40ec-bc45-ff93fc125d14" providerId="AD" clId="Web-{3FE541C0-DACF-E4E2-5B92-6D971EAC3EC7}" dt="2025-05-27T10:40:07.234" v="267"/>
          <ac:spMkLst>
            <pc:docMk/>
            <pc:sldMk cId="4199937074" sldId="273"/>
            <ac:spMk id="28" creationId="{42A4FC2C-047E-45A5-965D-8E1E3BF09BC6}"/>
          </ac:spMkLst>
        </pc:spChg>
        <pc:graphicFrameChg chg="add del mod modGraphic">
          <ac:chgData name="Simhadri Kavali (2025 Intern)" userId="S::simhadri.kavali@enhisecure.com::0fa68a99-1b2a-40ec-bc45-ff93fc125d14" providerId="AD" clId="Web-{3FE541C0-DACF-E4E2-5B92-6D971EAC3EC7}" dt="2025-05-27T10:39:46.999" v="264"/>
          <ac:graphicFrameMkLst>
            <pc:docMk/>
            <pc:sldMk cId="4199937074" sldId="273"/>
            <ac:graphicFrameMk id="8" creationId="{1BAFD818-FCF2-47EA-38E7-85C8330C8C7B}"/>
          </ac:graphicFrameMkLst>
        </pc:graphicFrameChg>
        <pc:graphicFrameChg chg="add del mod modGraphic">
          <ac:chgData name="Simhadri Kavali (2025 Intern)" userId="S::simhadri.kavali@enhisecure.com::0fa68a99-1b2a-40ec-bc45-ff93fc125d14" providerId="AD" clId="Web-{3FE541C0-DACF-E4E2-5B92-6D971EAC3EC7}" dt="2025-05-27T10:45:52.160" v="422"/>
          <ac:graphicFrameMkLst>
            <pc:docMk/>
            <pc:sldMk cId="4199937074" sldId="273"/>
            <ac:graphicFrameMk id="12" creationId="{B486CF07-EF9C-73EB-0D8A-BD708C7F30D4}"/>
          </ac:graphicFrameMkLst>
        </pc:graphicFrameChg>
        <pc:graphicFrameChg chg="add mod modGraphic">
          <ac:chgData name="Simhadri Kavali (2025 Intern)" userId="S::simhadri.kavali@enhisecure.com::0fa68a99-1b2a-40ec-bc45-ff93fc125d14" providerId="AD" clId="Web-{3FE541C0-DACF-E4E2-5B92-6D971EAC3EC7}" dt="2025-05-27T10:48:31.944" v="591"/>
          <ac:graphicFrameMkLst>
            <pc:docMk/>
            <pc:sldMk cId="4199937074" sldId="273"/>
            <ac:graphicFrameMk id="22" creationId="{63B8CC61-20AB-4547-2237-FF90B2EBB11E}"/>
          </ac:graphicFrameMkLst>
        </pc:graphicFrameChg>
        <pc:picChg chg="add del mod">
          <ac:chgData name="Simhadri Kavali (2025 Intern)" userId="S::simhadri.kavali@enhisecure.com::0fa68a99-1b2a-40ec-bc45-ff93fc125d14" providerId="AD" clId="Web-{3FE541C0-DACF-E4E2-5B92-6D971EAC3EC7}" dt="2025-05-27T10:35:54.230" v="232"/>
          <ac:picMkLst>
            <pc:docMk/>
            <pc:sldMk cId="4199937074" sldId="273"/>
            <ac:picMk id="2" creationId="{50710032-5C62-127B-AEB4-0CAF64EB4D0B}"/>
          </ac:picMkLst>
        </pc:picChg>
        <pc:picChg chg="add mod">
          <ac:chgData name="Simhadri Kavali (2025 Intern)" userId="S::simhadri.kavali@enhisecure.com::0fa68a99-1b2a-40ec-bc45-ff93fc125d14" providerId="AD" clId="Web-{3FE541C0-DACF-E4E2-5B92-6D971EAC3EC7}" dt="2025-05-27T10:40:30.250" v="271"/>
          <ac:picMkLst>
            <pc:docMk/>
            <pc:sldMk cId="4199937074" sldId="273"/>
            <ac:picMk id="4" creationId="{740DD923-707C-B3C7-6852-295252B2851C}"/>
          </ac:picMkLst>
        </pc:picChg>
        <pc:picChg chg="add del mod">
          <ac:chgData name="Simhadri Kavali (2025 Intern)" userId="S::simhadri.kavali@enhisecure.com::0fa68a99-1b2a-40ec-bc45-ff93fc125d14" providerId="AD" clId="Web-{3FE541C0-DACF-E4E2-5B92-6D971EAC3EC7}" dt="2025-05-27T10:37:35.606" v="241"/>
          <ac:picMkLst>
            <pc:docMk/>
            <pc:sldMk cId="4199937074" sldId="273"/>
            <ac:picMk id="6" creationId="{4721E8E9-F551-C958-D76F-988C78810565}"/>
          </ac:picMkLst>
        </pc:picChg>
      </pc:sldChg>
      <pc:sldChg chg="addSp delSp modSp new mod ord modTransition setBg addAnim delAnim modAnim setClrOvrMap">
        <pc:chgData name="Simhadri Kavali (2025 Intern)" userId="S::simhadri.kavali@enhisecure.com::0fa68a99-1b2a-40ec-bc45-ff93fc125d14" providerId="AD" clId="Web-{3FE541C0-DACF-E4E2-5B92-6D971EAC3EC7}" dt="2025-05-27T12:36:37.609" v="1184" actId="20577"/>
        <pc:sldMkLst>
          <pc:docMk/>
          <pc:sldMk cId="489560361" sldId="274"/>
        </pc:sldMkLst>
        <pc:spChg chg="add mod">
          <ac:chgData name="Simhadri Kavali (2025 Intern)" userId="S::simhadri.kavali@enhisecure.com::0fa68a99-1b2a-40ec-bc45-ff93fc125d14" providerId="AD" clId="Web-{3FE541C0-DACF-E4E2-5B92-6D971EAC3EC7}" dt="2025-05-27T11:34:21.386" v="735" actId="20577"/>
          <ac:spMkLst>
            <pc:docMk/>
            <pc:sldMk cId="489560361" sldId="274"/>
            <ac:spMk id="2" creationId="{EA1F1232-F4CF-8420-4DD1-58666635BFA0}"/>
          </ac:spMkLst>
        </pc:spChg>
        <pc:spChg chg="add mod ord">
          <ac:chgData name="Simhadri Kavali (2025 Intern)" userId="S::simhadri.kavali@enhisecure.com::0fa68a99-1b2a-40ec-bc45-ff93fc125d14" providerId="AD" clId="Web-{3FE541C0-DACF-E4E2-5B92-6D971EAC3EC7}" dt="2025-05-27T12:36:37.609" v="1184" actId="20577"/>
          <ac:spMkLst>
            <pc:docMk/>
            <pc:sldMk cId="489560361" sldId="274"/>
            <ac:spMk id="3" creationId="{A33769AD-D143-6BE7-827E-9F7179BCA8B2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0:30:51.569" v="34"/>
          <ac:spMkLst>
            <pc:docMk/>
            <pc:sldMk cId="489560361" sldId="274"/>
            <ac:spMk id="8" creationId="{9228552E-C8B1-4A80-8448-0787CE0FC704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0:30:12.303" v="28"/>
          <ac:spMkLst>
            <pc:docMk/>
            <pc:sldMk cId="489560361" sldId="274"/>
            <ac:spMk id="10" creationId="{79BB35BC-D5C2-4C8B-A22A-A71E6191913B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0:30:51.429" v="33"/>
          <ac:spMkLst>
            <pc:docMk/>
            <pc:sldMk cId="489560361" sldId="274"/>
            <ac:spMk id="13" creationId="{7C432AFE-B3D2-4BFF-BF8F-96C27AFF1AC7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0:30:51.429" v="33"/>
          <ac:spMkLst>
            <pc:docMk/>
            <pc:sldMk cId="489560361" sldId="274"/>
            <ac:spMk id="15" creationId="{AF2F604E-43BE-4DC3-B983-E071523364F8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0:30:51.429" v="33"/>
          <ac:spMkLst>
            <pc:docMk/>
            <pc:sldMk cId="489560361" sldId="274"/>
            <ac:spMk id="17" creationId="{08C9B587-E65E-4B52-B37C-ABEBB6E87928}"/>
          </ac:spMkLst>
        </pc:spChg>
        <pc:spChg chg="add">
          <ac:chgData name="Simhadri Kavali (2025 Intern)" userId="S::simhadri.kavali@enhisecure.com::0fa68a99-1b2a-40ec-bc45-ff93fc125d14" providerId="AD" clId="Web-{3FE541C0-DACF-E4E2-5B92-6D971EAC3EC7}" dt="2025-05-27T10:30:51.569" v="34"/>
          <ac:spMkLst>
            <pc:docMk/>
            <pc:sldMk cId="489560361" sldId="274"/>
            <ac:spMk id="19" creationId="{1A9F7B4E-B03D-4F64-BE33-00D074458D45}"/>
          </ac:spMkLst>
        </pc:spChg>
        <pc:spChg chg="add">
          <ac:chgData name="Simhadri Kavali (2025 Intern)" userId="S::simhadri.kavali@enhisecure.com::0fa68a99-1b2a-40ec-bc45-ff93fc125d14" providerId="AD" clId="Web-{3FE541C0-DACF-E4E2-5B92-6D971EAC3EC7}" dt="2025-05-27T10:30:51.569" v="34"/>
          <ac:spMkLst>
            <pc:docMk/>
            <pc:sldMk cId="489560361" sldId="274"/>
            <ac:spMk id="20" creationId="{7E2BE7F7-CA89-4002-ACCE-A478AEA24F5E}"/>
          </ac:spMkLst>
        </pc:spChg>
        <pc:graphicFrameChg chg="add del mod">
          <ac:chgData name="Simhadri Kavali (2025 Intern)" userId="S::simhadri.kavali@enhisecure.com::0fa68a99-1b2a-40ec-bc45-ff93fc125d14" providerId="AD" clId="Web-{3FE541C0-DACF-E4E2-5B92-6D971EAC3EC7}" dt="2025-05-27T10:30:01.522" v="27"/>
          <ac:graphicFrameMkLst>
            <pc:docMk/>
            <pc:sldMk cId="489560361" sldId="274"/>
            <ac:graphicFrameMk id="7" creationId="{012F3736-AC00-6CE6-0C3F-11A0DB899C3F}"/>
          </ac:graphicFrameMkLst>
        </pc:graphicFrameChg>
        <pc:graphicFrameChg chg="add mod modGraphic">
          <ac:chgData name="Simhadri Kavali (2025 Intern)" userId="S::simhadri.kavali@enhisecure.com::0fa68a99-1b2a-40ec-bc45-ff93fc125d14" providerId="AD" clId="Web-{3FE541C0-DACF-E4E2-5B92-6D971EAC3EC7}" dt="2025-05-27T10:34:19.713" v="226" actId="20577"/>
          <ac:graphicFrameMkLst>
            <pc:docMk/>
            <pc:sldMk cId="489560361" sldId="274"/>
            <ac:graphicFrameMk id="28" creationId="{6CFEC03A-B05C-D579-87DE-A2FF2ECB7246}"/>
          </ac:graphicFrameMkLst>
        </pc:graphicFrameChg>
        <pc:picChg chg="add del mod ord">
          <ac:chgData name="Simhadri Kavali (2025 Intern)" userId="S::simhadri.kavali@enhisecure.com::0fa68a99-1b2a-40ec-bc45-ff93fc125d14" providerId="AD" clId="Web-{3FE541C0-DACF-E4E2-5B92-6D971EAC3EC7}" dt="2025-05-27T10:30:51.569" v="34"/>
          <ac:picMkLst>
            <pc:docMk/>
            <pc:sldMk cId="489560361" sldId="274"/>
            <ac:picMk id="5" creationId="{8A7CD709-125F-0FC8-ADA3-64BC6CBE4909}"/>
          </ac:picMkLst>
        </pc:picChg>
      </pc:sldChg>
      <pc:sldChg chg="addSp delSp modSp add replId">
        <pc:chgData name="Simhadri Kavali (2025 Intern)" userId="S::simhadri.kavali@enhisecure.com::0fa68a99-1b2a-40ec-bc45-ff93fc125d14" providerId="AD" clId="Web-{3FE541C0-DACF-E4E2-5B92-6D971EAC3EC7}" dt="2025-05-27T11:31:48.774" v="719"/>
        <pc:sldMkLst>
          <pc:docMk/>
          <pc:sldMk cId="3384434981" sldId="275"/>
        </pc:sldMkLst>
        <pc:spChg chg="add mod">
          <ac:chgData name="Simhadri Kavali (2025 Intern)" userId="S::simhadri.kavali@enhisecure.com::0fa68a99-1b2a-40ec-bc45-ff93fc125d14" providerId="AD" clId="Web-{3FE541C0-DACF-E4E2-5B92-6D971EAC3EC7}" dt="2025-05-27T11:31:48.774" v="719"/>
          <ac:spMkLst>
            <pc:docMk/>
            <pc:sldMk cId="3384434981" sldId="275"/>
            <ac:spMk id="5" creationId="{BB3C92D2-B5EE-69CA-664F-AA62C47A5619}"/>
          </ac:spMkLst>
        </pc:spChg>
        <pc:picChg chg="add del mod modCrop">
          <ac:chgData name="Simhadri Kavali (2025 Intern)" userId="S::simhadri.kavali@enhisecure.com::0fa68a99-1b2a-40ec-bc45-ff93fc125d14" providerId="AD" clId="Web-{3FE541C0-DACF-E4E2-5B92-6D971EAC3EC7}" dt="2025-05-27T11:30:39.883" v="697"/>
          <ac:picMkLst>
            <pc:docMk/>
            <pc:sldMk cId="3384434981" sldId="275"/>
            <ac:picMk id="2" creationId="{1A1C8E7B-3852-4B40-5DB2-D8C416A5D40E}"/>
          </ac:picMkLst>
        </pc:picChg>
        <pc:picChg chg="add mod">
          <ac:chgData name="Simhadri Kavali (2025 Intern)" userId="S::simhadri.kavali@enhisecure.com::0fa68a99-1b2a-40ec-bc45-ff93fc125d14" providerId="AD" clId="Web-{3FE541C0-DACF-E4E2-5B92-6D971EAC3EC7}" dt="2025-05-27T11:31:23.759" v="711" actId="1076"/>
          <ac:picMkLst>
            <pc:docMk/>
            <pc:sldMk cId="3384434981" sldId="275"/>
            <ac:picMk id="4" creationId="{796357EE-7195-54B3-3A92-ED74B4D50D03}"/>
          </ac:picMkLst>
        </pc:picChg>
        <pc:picChg chg="del">
          <ac:chgData name="Simhadri Kavali (2025 Intern)" userId="S::simhadri.kavali@enhisecure.com::0fa68a99-1b2a-40ec-bc45-ff93fc125d14" providerId="AD" clId="Web-{3FE541C0-DACF-E4E2-5B92-6D971EAC3EC7}" dt="2025-05-27T10:37:32.841" v="240"/>
          <ac:picMkLst>
            <pc:docMk/>
            <pc:sldMk cId="3384434981" sldId="275"/>
            <ac:picMk id="7" creationId="{D154285D-B7F4-36EC-5A3E-CC4C9CC316C8}"/>
          </ac:picMkLst>
        </pc:picChg>
      </pc:sldChg>
      <pc:sldChg chg="addSp modSp new del">
        <pc:chgData name="Simhadri Kavali (2025 Intern)" userId="S::simhadri.kavali@enhisecure.com::0fa68a99-1b2a-40ec-bc45-ff93fc125d14" providerId="AD" clId="Web-{3FE541C0-DACF-E4E2-5B92-6D971EAC3EC7}" dt="2025-05-27T11:41:51.751" v="739"/>
        <pc:sldMkLst>
          <pc:docMk/>
          <pc:sldMk cId="908757503" sldId="276"/>
        </pc:sldMkLst>
        <pc:graphicFrameChg chg="add mod modGraphic">
          <ac:chgData name="Simhadri Kavali (2025 Intern)" userId="S::simhadri.kavali@enhisecure.com::0fa68a99-1b2a-40ec-bc45-ff93fc125d14" providerId="AD" clId="Web-{3FE541C0-DACF-E4E2-5B92-6D971EAC3EC7}" dt="2025-05-27T10:51:45.931" v="617" actId="1076"/>
          <ac:graphicFrameMkLst>
            <pc:docMk/>
            <pc:sldMk cId="908757503" sldId="276"/>
            <ac:graphicFrameMk id="5" creationId="{4A65394C-E708-A25C-E8D3-972D1FC5120E}"/>
          </ac:graphicFrameMkLst>
        </pc:graphicFrameChg>
        <pc:graphicFrameChg chg="add mod">
          <ac:chgData name="Simhadri Kavali (2025 Intern)" userId="S::simhadri.kavali@enhisecure.com::0fa68a99-1b2a-40ec-bc45-ff93fc125d14" providerId="AD" clId="Web-{3FE541C0-DACF-E4E2-5B92-6D971EAC3EC7}" dt="2025-05-27T10:51:41.900" v="616" actId="1076"/>
          <ac:graphicFrameMkLst>
            <pc:docMk/>
            <pc:sldMk cId="908757503" sldId="276"/>
            <ac:graphicFrameMk id="116" creationId="{2CFA2790-4CCB-6015-92A8-14EF04641748}"/>
          </ac:graphicFrameMkLst>
        </pc:graphicFrameChg>
        <pc:picChg chg="add">
          <ac:chgData name="Simhadri Kavali (2025 Intern)" userId="S::simhadri.kavali@enhisecure.com::0fa68a99-1b2a-40ec-bc45-ff93fc125d14" providerId="AD" clId="Web-{3FE541C0-DACF-E4E2-5B92-6D971EAC3EC7}" dt="2025-05-27T10:50:36.118" v="602"/>
          <ac:picMkLst>
            <pc:docMk/>
            <pc:sldMk cId="908757503" sldId="276"/>
            <ac:picMk id="3" creationId="{B693C446-7C66-6ADA-6261-5B180BAA286A}"/>
          </ac:picMkLst>
        </pc:picChg>
      </pc:sldChg>
      <pc:sldChg chg="addSp delSp modSp new mod setBg">
        <pc:chgData name="Simhadri Kavali (2025 Intern)" userId="S::simhadri.kavali@enhisecure.com::0fa68a99-1b2a-40ec-bc45-ff93fc125d14" providerId="AD" clId="Web-{3FE541C0-DACF-E4E2-5B92-6D971EAC3EC7}" dt="2025-05-27T12:05:06.724" v="946" actId="1076"/>
        <pc:sldMkLst>
          <pc:docMk/>
          <pc:sldMk cId="2730798171" sldId="277"/>
        </pc:sldMkLst>
        <pc:spChg chg="add mod">
          <ac:chgData name="Simhadri Kavali (2025 Intern)" userId="S::simhadri.kavali@enhisecure.com::0fa68a99-1b2a-40ec-bc45-ff93fc125d14" providerId="AD" clId="Web-{3FE541C0-DACF-E4E2-5B92-6D971EAC3EC7}" dt="2025-05-27T11:22:58.377" v="677" actId="20577"/>
          <ac:spMkLst>
            <pc:docMk/>
            <pc:sldMk cId="2730798171" sldId="277"/>
            <ac:spMk id="4" creationId="{D4A5318C-8C73-2EE0-6CFA-96769F08E05B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0:53:55.433" v="658"/>
          <ac:spMkLst>
            <pc:docMk/>
            <pc:sldMk cId="2730798171" sldId="277"/>
            <ac:spMk id="9" creationId="{657F69E0-C4B0-4BEC-A689-4F8D877F05D4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0:53:55.433" v="658"/>
          <ac:spMkLst>
            <pc:docMk/>
            <pc:sldMk cId="2730798171" sldId="277"/>
            <ac:spMk id="11" creationId="{9F6380B4-6A1C-481E-8408-B4E6C75B9B81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1:20:49.687" v="661"/>
          <ac:spMkLst>
            <pc:docMk/>
            <pc:sldMk cId="2730798171" sldId="277"/>
            <ac:spMk id="16" creationId="{C1DD1A8A-57D5-4A81-AD04-532B043C5611}"/>
          </ac:spMkLst>
        </pc:spChg>
        <pc:spChg chg="add del">
          <ac:chgData name="Simhadri Kavali (2025 Intern)" userId="S::simhadri.kavali@enhisecure.com::0fa68a99-1b2a-40ec-bc45-ff93fc125d14" providerId="AD" clId="Web-{3FE541C0-DACF-E4E2-5B92-6D971EAC3EC7}" dt="2025-05-27T11:20:49.687" v="661"/>
          <ac:spMkLst>
            <pc:docMk/>
            <pc:sldMk cId="2730798171" sldId="277"/>
            <ac:spMk id="18" creationId="{007891EC-4501-44ED-A8C8-B11B6DB767AB}"/>
          </ac:spMkLst>
        </pc:spChg>
        <pc:spChg chg="add">
          <ac:chgData name="Simhadri Kavali (2025 Intern)" userId="S::simhadri.kavali@enhisecure.com::0fa68a99-1b2a-40ec-bc45-ff93fc125d14" providerId="AD" clId="Web-{3FE541C0-DACF-E4E2-5B92-6D971EAC3EC7}" dt="2025-05-27T11:20:49.687" v="661"/>
          <ac:spMkLst>
            <pc:docMk/>
            <pc:sldMk cId="2730798171" sldId="277"/>
            <ac:spMk id="23" creationId="{6F828D28-8E09-41CC-8229-3070B5467A96}"/>
          </ac:spMkLst>
        </pc:spChg>
        <pc:spChg chg="add">
          <ac:chgData name="Simhadri Kavali (2025 Intern)" userId="S::simhadri.kavali@enhisecure.com::0fa68a99-1b2a-40ec-bc45-ff93fc125d14" providerId="AD" clId="Web-{3FE541C0-DACF-E4E2-5B92-6D971EAC3EC7}" dt="2025-05-27T11:20:49.687" v="661"/>
          <ac:spMkLst>
            <pc:docMk/>
            <pc:sldMk cId="2730798171" sldId="277"/>
            <ac:spMk id="25" creationId="{D5B012D8-7F27-4758-9AC6-C889B154BD73}"/>
          </ac:spMkLst>
        </pc:spChg>
        <pc:spChg chg="add">
          <ac:chgData name="Simhadri Kavali (2025 Intern)" userId="S::simhadri.kavali@enhisecure.com::0fa68a99-1b2a-40ec-bc45-ff93fc125d14" providerId="AD" clId="Web-{3FE541C0-DACF-E4E2-5B92-6D971EAC3EC7}" dt="2025-05-27T11:20:49.687" v="661"/>
          <ac:spMkLst>
            <pc:docMk/>
            <pc:sldMk cId="2730798171" sldId="277"/>
            <ac:spMk id="27" creationId="{4063B759-00FC-46D1-9898-8E8625268FAF}"/>
          </ac:spMkLst>
        </pc:spChg>
        <pc:spChg chg="add mod">
          <ac:chgData name="Simhadri Kavali (2025 Intern)" userId="S::simhadri.kavali@enhisecure.com::0fa68a99-1b2a-40ec-bc45-ff93fc125d14" providerId="AD" clId="Web-{3FE541C0-DACF-E4E2-5B92-6D971EAC3EC7}" dt="2025-05-27T11:23:08.455" v="678" actId="20577"/>
          <ac:spMkLst>
            <pc:docMk/>
            <pc:sldMk cId="2730798171" sldId="277"/>
            <ac:spMk id="68" creationId="{67E1FC56-CE2C-77F5-A3D9-ABBA4F010583}"/>
          </ac:spMkLst>
        </pc:spChg>
        <pc:spChg chg="add mod">
          <ac:chgData name="Simhadri Kavali (2025 Intern)" userId="S::simhadri.kavali@enhisecure.com::0fa68a99-1b2a-40ec-bc45-ff93fc125d14" providerId="AD" clId="Web-{3FE541C0-DACF-E4E2-5B92-6D971EAC3EC7}" dt="2025-05-27T11:23:23.721" v="683" actId="20577"/>
          <ac:spMkLst>
            <pc:docMk/>
            <pc:sldMk cId="2730798171" sldId="277"/>
            <ac:spMk id="69" creationId="{049CE279-37A0-CD75-34F1-9CFB00882296}"/>
          </ac:spMkLst>
        </pc:spChg>
        <pc:graphicFrameChg chg="add del mod">
          <ac:chgData name="Simhadri Kavali (2025 Intern)" userId="S::simhadri.kavali@enhisecure.com::0fa68a99-1b2a-40ec-bc45-ff93fc125d14" providerId="AD" clId="Web-{3FE541C0-DACF-E4E2-5B92-6D971EAC3EC7}" dt="2025-05-27T11:57:34.014" v="898"/>
          <ac:graphicFrameMkLst>
            <pc:docMk/>
            <pc:sldMk cId="2730798171" sldId="277"/>
            <ac:graphicFrameMk id="5" creationId="{50A1ECEE-2DCA-DB78-F392-E02FD365C14F}"/>
          </ac:graphicFrameMkLst>
        </pc:graphicFrameChg>
        <pc:graphicFrameChg chg="add del mod">
          <ac:chgData name="Simhadri Kavali (2025 Intern)" userId="S::simhadri.kavali@enhisecure.com::0fa68a99-1b2a-40ec-bc45-ff93fc125d14" providerId="AD" clId="Web-{3FE541C0-DACF-E4E2-5B92-6D971EAC3EC7}" dt="2025-05-27T11:57:35.608" v="899"/>
          <ac:graphicFrameMkLst>
            <pc:docMk/>
            <pc:sldMk cId="2730798171" sldId="277"/>
            <ac:graphicFrameMk id="34" creationId="{E3CF4DE5-0214-0469-D064-50E67A1D968C}"/>
          </ac:graphicFrameMkLst>
        </pc:graphicFrameChg>
        <pc:graphicFrameChg chg="add del">
          <ac:chgData name="Simhadri Kavali (2025 Intern)" userId="S::simhadri.kavali@enhisecure.com::0fa68a99-1b2a-40ec-bc45-ff93fc125d14" providerId="AD" clId="Web-{3FE541C0-DACF-E4E2-5B92-6D971EAC3EC7}" dt="2025-05-27T11:57:32.749" v="897"/>
          <ac:graphicFrameMkLst>
            <pc:docMk/>
            <pc:sldMk cId="2730798171" sldId="277"/>
            <ac:graphicFrameMk id="71" creationId="{C867F366-AE27-F9CC-1110-19620983A11A}"/>
          </ac:graphicFrameMkLst>
        </pc:graphicFrameChg>
        <pc:graphicFrameChg chg="add mod modGraphic">
          <ac:chgData name="Simhadri Kavali (2025 Intern)" userId="S::simhadri.kavali@enhisecure.com::0fa68a99-1b2a-40ec-bc45-ff93fc125d14" providerId="AD" clId="Web-{3FE541C0-DACF-E4E2-5B92-6D971EAC3EC7}" dt="2025-05-27T12:04:54.661" v="944" actId="1076"/>
          <ac:graphicFrameMkLst>
            <pc:docMk/>
            <pc:sldMk cId="2730798171" sldId="277"/>
            <ac:graphicFrameMk id="84" creationId="{01CEEA00-AEFA-9EB8-47F6-049B7A23D8E9}"/>
          </ac:graphicFrameMkLst>
        </pc:graphicFrameChg>
        <pc:graphicFrameChg chg="add del">
          <ac:chgData name="Simhadri Kavali (2025 Intern)" userId="S::simhadri.kavali@enhisecure.com::0fa68a99-1b2a-40ec-bc45-ff93fc125d14" providerId="AD" clId="Web-{3FE541C0-DACF-E4E2-5B92-6D971EAC3EC7}" dt="2025-05-27T11:58:31.375" v="907"/>
          <ac:graphicFrameMkLst>
            <pc:docMk/>
            <pc:sldMk cId="2730798171" sldId="277"/>
            <ac:graphicFrameMk id="97" creationId="{E4FC9FD3-98DB-7A80-4783-CD2A7C4147E0}"/>
          </ac:graphicFrameMkLst>
        </pc:graphicFrameChg>
        <pc:graphicFrameChg chg="add mod modGraphic">
          <ac:chgData name="Simhadri Kavali (2025 Intern)" userId="S::simhadri.kavali@enhisecure.com::0fa68a99-1b2a-40ec-bc45-ff93fc125d14" providerId="AD" clId="Web-{3FE541C0-DACF-E4E2-5B92-6D971EAC3EC7}" dt="2025-05-27T12:05:06.724" v="946" actId="1076"/>
          <ac:graphicFrameMkLst>
            <pc:docMk/>
            <pc:sldMk cId="2730798171" sldId="277"/>
            <ac:graphicFrameMk id="165" creationId="{99F00378-93FC-6FC9-024C-2D7A6EAB2C9C}"/>
          </ac:graphicFrameMkLst>
        </pc:graphicFrameChg>
        <pc:picChg chg="add mod modCrop">
          <ac:chgData name="Simhadri Kavali (2025 Intern)" userId="S::simhadri.kavali@enhisecure.com::0fa68a99-1b2a-40ec-bc45-ff93fc125d14" providerId="AD" clId="Web-{3FE541C0-DACF-E4E2-5B92-6D971EAC3EC7}" dt="2025-05-27T11:32:24.322" v="723"/>
          <ac:picMkLst>
            <pc:docMk/>
            <pc:sldMk cId="2730798171" sldId="277"/>
            <ac:picMk id="3" creationId="{AD63160C-7212-B245-FA3A-4295DFC03D18}"/>
          </ac:picMkLst>
        </pc:picChg>
      </pc:sldChg>
    </pc:docChg>
  </pc:docChgLst>
  <pc:docChgLst>
    <pc:chgData name="Simhadri Kavali (2025 Intern)" userId="S::simhadri.kavali@enhisecure.com::0fa68a99-1b2a-40ec-bc45-ff93fc125d14" providerId="AD" clId="Web-{9A374EE0-DCF1-9121-83D1-18E7E7F31554}"/>
    <pc:docChg chg="modSld">
      <pc:chgData name="Simhadri Kavali (2025 Intern)" userId="S::simhadri.kavali@enhisecure.com::0fa68a99-1b2a-40ec-bc45-ff93fc125d14" providerId="AD" clId="Web-{9A374EE0-DCF1-9121-83D1-18E7E7F31554}" dt="2025-05-22T05:32:23.193" v="0"/>
      <pc:docMkLst>
        <pc:docMk/>
      </pc:docMkLst>
      <pc:sldChg chg="delSp">
        <pc:chgData name="Simhadri Kavali (2025 Intern)" userId="S::simhadri.kavali@enhisecure.com::0fa68a99-1b2a-40ec-bc45-ff93fc125d14" providerId="AD" clId="Web-{9A374EE0-DCF1-9121-83D1-18E7E7F31554}" dt="2025-05-22T05:32:23.193" v="0"/>
        <pc:sldMkLst>
          <pc:docMk/>
          <pc:sldMk cId="3927605900" sldId="261"/>
        </pc:sldMkLst>
        <pc:graphicFrameChg chg="del">
          <ac:chgData name="Simhadri Kavali (2025 Intern)" userId="S::simhadri.kavali@enhisecure.com::0fa68a99-1b2a-40ec-bc45-ff93fc125d14" providerId="AD" clId="Web-{9A374EE0-DCF1-9121-83D1-18E7E7F31554}" dt="2025-05-22T05:32:23.193" v="0"/>
          <ac:graphicFrameMkLst>
            <pc:docMk/>
            <pc:sldMk cId="3927605900" sldId="261"/>
            <ac:graphicFrameMk id="23" creationId="{41399FEA-102D-0FE9-0151-D36C7B556C0A}"/>
          </ac:graphicFrameMkLst>
        </pc:graphicFrameChg>
      </pc:sldChg>
    </pc:docChg>
  </pc:docChgLst>
  <pc:docChgLst>
    <pc:chgData name="Simhadri Kavali (2025 Intern)" userId="S::simhadri.kavali@enhisecure.com::0fa68a99-1b2a-40ec-bc45-ff93fc125d14" providerId="AD" clId="Web-{3DAA034A-6069-DA18-4048-30EEA937C47A}"/>
    <pc:docChg chg="addSld delSld modSld addMainMaster delMainMaster">
      <pc:chgData name="Simhadri Kavali (2025 Intern)" userId="S::simhadri.kavali@enhisecure.com::0fa68a99-1b2a-40ec-bc45-ff93fc125d14" providerId="AD" clId="Web-{3DAA034A-6069-DA18-4048-30EEA937C47A}" dt="2025-03-27T13:16:07.602" v="648" actId="20577"/>
      <pc:docMkLst>
        <pc:docMk/>
      </pc:docMkLst>
      <pc:sldChg chg="addSp modSp mod setBg modClrScheme chgLayout">
        <pc:chgData name="Simhadri Kavali (2025 Intern)" userId="S::simhadri.kavali@enhisecure.com::0fa68a99-1b2a-40ec-bc45-ff93fc125d14" providerId="AD" clId="Web-{3DAA034A-6069-DA18-4048-30EEA937C47A}" dt="2025-03-27T13:15:01.586" v="645"/>
        <pc:sldMkLst>
          <pc:docMk/>
          <pc:sldMk cId="406251747" sldId="256"/>
        </pc:sldMkLst>
        <pc:spChg chg="mod ord">
          <ac:chgData name="Simhadri Kavali (2025 Intern)" userId="S::simhadri.kavali@enhisecure.com::0fa68a99-1b2a-40ec-bc45-ff93fc125d14" providerId="AD" clId="Web-{3DAA034A-6069-DA18-4048-30EEA937C47A}" dt="2025-03-27T13:15:01.586" v="645"/>
          <ac:spMkLst>
            <pc:docMk/>
            <pc:sldMk cId="406251747" sldId="256"/>
            <ac:spMk id="2" creationId="{7692FDC6-BBC3-49A1-ACEC-264E37CD09E9}"/>
          </ac:spMkLst>
        </pc:spChg>
        <pc:spChg chg="mod">
          <ac:chgData name="Simhadri Kavali (2025 Intern)" userId="S::simhadri.kavali@enhisecure.com::0fa68a99-1b2a-40ec-bc45-ff93fc125d14" providerId="AD" clId="Web-{3DAA034A-6069-DA18-4048-30EEA937C47A}" dt="2025-03-27T13:15:01.586" v="645"/>
          <ac:spMkLst>
            <pc:docMk/>
            <pc:sldMk cId="406251747" sldId="256"/>
            <ac:spMk id="4" creationId="{6046BBFA-96FD-4180-9A16-4F149A6726BE}"/>
          </ac:spMkLst>
        </pc:spChg>
        <pc:spChg chg="add">
          <ac:chgData name="Simhadri Kavali (2025 Intern)" userId="S::simhadri.kavali@enhisecure.com::0fa68a99-1b2a-40ec-bc45-ff93fc125d14" providerId="AD" clId="Web-{3DAA034A-6069-DA18-4048-30EEA937C47A}" dt="2025-03-27T13:15:01.586" v="645"/>
          <ac:spMkLst>
            <pc:docMk/>
            <pc:sldMk cId="406251747" sldId="256"/>
            <ac:spMk id="9" creationId="{787F4F1C-8D3D-4EC1-B72D-A0470A5A08B8}"/>
          </ac:spMkLst>
        </pc:spChg>
        <pc:grpChg chg="add">
          <ac:chgData name="Simhadri Kavali (2025 Intern)" userId="S::simhadri.kavali@enhisecure.com::0fa68a99-1b2a-40ec-bc45-ff93fc125d14" providerId="AD" clId="Web-{3DAA034A-6069-DA18-4048-30EEA937C47A}" dt="2025-03-27T13:15:01.586" v="645"/>
          <ac:grpSpMkLst>
            <pc:docMk/>
            <pc:sldMk cId="406251747" sldId="256"/>
            <ac:grpSpMk id="11" creationId="{D1E3DD61-64DB-46AD-B249-E273CD86B051}"/>
          </ac:grpSpMkLst>
        </pc:grpChg>
      </pc:sldChg>
      <pc:sldChg chg="addSp delSp modSp mod setBg modClrScheme delDesignElem chgLayout">
        <pc:chgData name="Simhadri Kavali (2025 Intern)" userId="S::simhadri.kavali@enhisecure.com::0fa68a99-1b2a-40ec-bc45-ff93fc125d14" providerId="AD" clId="Web-{3DAA034A-6069-DA18-4048-30EEA937C47A}" dt="2025-03-27T13:16:07.602" v="648" actId="20577"/>
        <pc:sldMkLst>
          <pc:docMk/>
          <pc:sldMk cId="410169380" sldId="257"/>
        </pc:sldMkLst>
        <pc:spChg chg="mod ord">
          <ac:chgData name="Simhadri Kavali (2025 Intern)" userId="S::simhadri.kavali@enhisecure.com::0fa68a99-1b2a-40ec-bc45-ff93fc125d14" providerId="AD" clId="Web-{3DAA034A-6069-DA18-4048-30EEA937C47A}" dt="2025-03-27T13:16:07.602" v="648" actId="20577"/>
          <ac:spMkLst>
            <pc:docMk/>
            <pc:sldMk cId="410169380" sldId="257"/>
            <ac:spMk id="6" creationId="{428B170C-F58C-4722-90E7-F14E2738DE5A}"/>
          </ac:spMkLst>
        </pc:spChg>
        <pc:spChg chg="mod ord">
          <ac:chgData name="Simhadri Kavali (2025 Intern)" userId="S::simhadri.kavali@enhisecure.com::0fa68a99-1b2a-40ec-bc45-ff93fc125d14" providerId="AD" clId="Web-{3DAA034A-6069-DA18-4048-30EEA937C47A}" dt="2025-03-27T13:15:15.242" v="646"/>
          <ac:spMkLst>
            <pc:docMk/>
            <pc:sldMk cId="410169380" sldId="257"/>
            <ac:spMk id="8" creationId="{5C9DFE4C-54A4-47A0-A3DA-00D4E5CAD752}"/>
          </ac:spMkLst>
        </pc:spChg>
        <pc:spChg chg="add">
          <ac:chgData name="Simhadri Kavali (2025 Intern)" userId="S::simhadri.kavali@enhisecure.com::0fa68a99-1b2a-40ec-bc45-ff93fc125d14" providerId="AD" clId="Web-{3DAA034A-6069-DA18-4048-30EEA937C47A}" dt="2025-03-27T13:15:15.242" v="646"/>
          <ac:spMkLst>
            <pc:docMk/>
            <pc:sldMk cId="410169380" sldId="257"/>
            <ac:spMk id="1028" creationId="{327D73B4-9F5C-4A64-A179-51B9500CB8B5}"/>
          </ac:spMkLst>
        </pc:spChg>
        <pc:spChg chg="add">
          <ac:chgData name="Simhadri Kavali (2025 Intern)" userId="S::simhadri.kavali@enhisecure.com::0fa68a99-1b2a-40ec-bc45-ff93fc125d14" providerId="AD" clId="Web-{3DAA034A-6069-DA18-4048-30EEA937C47A}" dt="2025-03-27T13:15:15.242" v="646"/>
          <ac:spMkLst>
            <pc:docMk/>
            <pc:sldMk cId="410169380" sldId="257"/>
            <ac:spMk id="1029" creationId="{C1F06963-6374-4B48-844F-071A9BAAAE02}"/>
          </ac:spMkLst>
        </pc:spChg>
        <pc:spChg chg="add">
          <ac:chgData name="Simhadri Kavali (2025 Intern)" userId="S::simhadri.kavali@enhisecure.com::0fa68a99-1b2a-40ec-bc45-ff93fc125d14" providerId="AD" clId="Web-{3DAA034A-6069-DA18-4048-30EEA937C47A}" dt="2025-03-27T13:15:15.242" v="646"/>
          <ac:spMkLst>
            <pc:docMk/>
            <pc:sldMk cId="410169380" sldId="257"/>
            <ac:spMk id="1030" creationId="{6CB927A4-E432-4310-9CD5-E89FF5063179}"/>
          </ac:spMkLst>
        </pc:spChg>
        <pc:spChg chg="add">
          <ac:chgData name="Simhadri Kavali (2025 Intern)" userId="S::simhadri.kavali@enhisecure.com::0fa68a99-1b2a-40ec-bc45-ff93fc125d14" providerId="AD" clId="Web-{3DAA034A-6069-DA18-4048-30EEA937C47A}" dt="2025-03-27T13:15:15.242" v="646"/>
          <ac:spMkLst>
            <pc:docMk/>
            <pc:sldMk cId="410169380" sldId="257"/>
            <ac:spMk id="1032" creationId="{1453BF6C-B012-48B7-B4E8-6D7AC7C27D02}"/>
          </ac:spMkLst>
        </pc:spChg>
        <pc:spChg chg="add del">
          <ac:chgData name="Simhadri Kavali (2025 Intern)" userId="S::simhadri.kavali@enhisecure.com::0fa68a99-1b2a-40ec-bc45-ff93fc125d14" providerId="AD" clId="Web-{3DAA034A-6069-DA18-4048-30EEA937C47A}" dt="2025-03-27T13:14:41.898" v="644"/>
          <ac:spMkLst>
            <pc:docMk/>
            <pc:sldMk cId="410169380" sldId="257"/>
            <ac:spMk id="1033" creationId="{327D73B4-9F5C-4A64-A179-51B9500CB8B5}"/>
          </ac:spMkLst>
        </pc:spChg>
        <pc:spChg chg="add">
          <ac:chgData name="Simhadri Kavali (2025 Intern)" userId="S::simhadri.kavali@enhisecure.com::0fa68a99-1b2a-40ec-bc45-ff93fc125d14" providerId="AD" clId="Web-{3DAA034A-6069-DA18-4048-30EEA937C47A}" dt="2025-03-27T13:15:15.242" v="646"/>
          <ac:spMkLst>
            <pc:docMk/>
            <pc:sldMk cId="410169380" sldId="257"/>
            <ac:spMk id="1034" creationId="{E3020543-B24B-4EC4-8FFC-8DD88EEA91A8}"/>
          </ac:spMkLst>
        </pc:spChg>
        <pc:spChg chg="add del">
          <ac:chgData name="Simhadri Kavali (2025 Intern)" userId="S::simhadri.kavali@enhisecure.com::0fa68a99-1b2a-40ec-bc45-ff93fc125d14" providerId="AD" clId="Web-{3DAA034A-6069-DA18-4048-30EEA937C47A}" dt="2025-03-27T13:14:41.898" v="644"/>
          <ac:spMkLst>
            <pc:docMk/>
            <pc:sldMk cId="410169380" sldId="257"/>
            <ac:spMk id="1035" creationId="{C1F06963-6374-4B48-844F-071A9BAAAE02}"/>
          </ac:spMkLst>
        </pc:spChg>
        <pc:spChg chg="add del">
          <ac:chgData name="Simhadri Kavali (2025 Intern)" userId="S::simhadri.kavali@enhisecure.com::0fa68a99-1b2a-40ec-bc45-ff93fc125d14" providerId="AD" clId="Web-{3DAA034A-6069-DA18-4048-30EEA937C47A}" dt="2025-03-27T13:14:41.898" v="644"/>
          <ac:spMkLst>
            <pc:docMk/>
            <pc:sldMk cId="410169380" sldId="257"/>
            <ac:spMk id="1037" creationId="{6CB927A4-E432-4310-9CD5-E89FF5063179}"/>
          </ac:spMkLst>
        </pc:spChg>
        <pc:spChg chg="add del">
          <ac:chgData name="Simhadri Kavali (2025 Intern)" userId="S::simhadri.kavali@enhisecure.com::0fa68a99-1b2a-40ec-bc45-ff93fc125d14" providerId="AD" clId="Web-{3DAA034A-6069-DA18-4048-30EEA937C47A}" dt="2025-03-27T13:14:41.898" v="644"/>
          <ac:spMkLst>
            <pc:docMk/>
            <pc:sldMk cId="410169380" sldId="257"/>
            <ac:spMk id="1039" creationId="{1453BF6C-B012-48B7-B4E8-6D7AC7C27D02}"/>
          </ac:spMkLst>
        </pc:spChg>
        <pc:spChg chg="add del">
          <ac:chgData name="Simhadri Kavali (2025 Intern)" userId="S::simhadri.kavali@enhisecure.com::0fa68a99-1b2a-40ec-bc45-ff93fc125d14" providerId="AD" clId="Web-{3DAA034A-6069-DA18-4048-30EEA937C47A}" dt="2025-03-27T13:14:41.898" v="644"/>
          <ac:spMkLst>
            <pc:docMk/>
            <pc:sldMk cId="410169380" sldId="257"/>
            <ac:spMk id="1041" creationId="{E3020543-B24B-4EC4-8FFC-8DD88EEA91A8}"/>
          </ac:spMkLst>
        </pc:spChg>
        <pc:picChg chg="mod ord">
          <ac:chgData name="Simhadri Kavali (2025 Intern)" userId="S::simhadri.kavali@enhisecure.com::0fa68a99-1b2a-40ec-bc45-ff93fc125d14" providerId="AD" clId="Web-{3DAA034A-6069-DA18-4048-30EEA937C47A}" dt="2025-03-27T13:14:41.898" v="644"/>
          <ac:picMkLst>
            <pc:docMk/>
            <pc:sldMk cId="410169380" sldId="257"/>
            <ac:picMk id="1026" creationId="{4096D1B7-1874-49B9-A8F2-B52F065588E3}"/>
          </ac:picMkLst>
        </pc:picChg>
        <pc:cxnChg chg="add del">
          <ac:chgData name="Simhadri Kavali (2025 Intern)" userId="S::simhadri.kavali@enhisecure.com::0fa68a99-1b2a-40ec-bc45-ff93fc125d14" providerId="AD" clId="Web-{3DAA034A-6069-DA18-4048-30EEA937C47A}" dt="2025-03-27T13:14:41.898" v="644"/>
          <ac:cxnSpMkLst>
            <pc:docMk/>
            <pc:sldMk cId="410169380" sldId="257"/>
            <ac:cxnSpMk id="1031" creationId="{5C05CAAB-DBA2-4548-AD5F-01BB97FBB207}"/>
          </ac:cxnSpMkLst>
        </pc:cxnChg>
        <pc:cxnChg chg="add">
          <ac:chgData name="Simhadri Kavali (2025 Intern)" userId="S::simhadri.kavali@enhisecure.com::0fa68a99-1b2a-40ec-bc45-ff93fc125d14" providerId="AD" clId="Web-{3DAA034A-6069-DA18-4048-30EEA937C47A}" dt="2025-03-27T13:15:15.242" v="646"/>
          <ac:cxnSpMkLst>
            <pc:docMk/>
            <pc:sldMk cId="410169380" sldId="257"/>
            <ac:cxnSpMk id="1036" creationId="{C49DA8F6-BCC1-4447-B54C-57856834B94B}"/>
          </ac:cxnSpMkLst>
        </pc:cxnChg>
        <pc:cxnChg chg="add del">
          <ac:chgData name="Simhadri Kavali (2025 Intern)" userId="S::simhadri.kavali@enhisecure.com::0fa68a99-1b2a-40ec-bc45-ff93fc125d14" providerId="AD" clId="Web-{3DAA034A-6069-DA18-4048-30EEA937C47A}" dt="2025-03-27T13:14:41.898" v="644"/>
          <ac:cxnSpMkLst>
            <pc:docMk/>
            <pc:sldMk cId="410169380" sldId="257"/>
            <ac:cxnSpMk id="1043" creationId="{C49DA8F6-BCC1-4447-B54C-57856834B94B}"/>
          </ac:cxnSpMkLst>
        </pc:cxnChg>
      </pc:sldChg>
      <pc:sldChg chg="addSp delSp modSp mod setBg modClrScheme delDesignElem chgLayout">
        <pc:chgData name="Simhadri Kavali (2025 Intern)" userId="S::simhadri.kavali@enhisecure.com::0fa68a99-1b2a-40ec-bc45-ff93fc125d14" providerId="AD" clId="Web-{3DAA034A-6069-DA18-4048-30EEA937C47A}" dt="2025-03-27T13:14:41.898" v="644"/>
        <pc:sldMkLst>
          <pc:docMk/>
          <pc:sldMk cId="2179516125" sldId="258"/>
        </pc:sldMkLst>
        <pc:spChg chg="mod ord">
          <ac:chgData name="Simhadri Kavali (2025 Intern)" userId="S::simhadri.kavali@enhisecure.com::0fa68a99-1b2a-40ec-bc45-ff93fc125d14" providerId="AD" clId="Web-{3DAA034A-6069-DA18-4048-30EEA937C47A}" dt="2025-03-27T13:14:41.898" v="644"/>
          <ac:spMkLst>
            <pc:docMk/>
            <pc:sldMk cId="2179516125" sldId="258"/>
            <ac:spMk id="2" creationId="{4D5C2108-3AD4-468D-92FC-37EF0DA6C3E6}"/>
          </ac:spMkLst>
        </pc:spChg>
        <pc:spChg chg="mod ord">
          <ac:chgData name="Simhadri Kavali (2025 Intern)" userId="S::simhadri.kavali@enhisecure.com::0fa68a99-1b2a-40ec-bc45-ff93fc125d14" providerId="AD" clId="Web-{3DAA034A-6069-DA18-4048-30EEA937C47A}" dt="2025-03-27T13:14:41.898" v="644"/>
          <ac:spMkLst>
            <pc:docMk/>
            <pc:sldMk cId="2179516125" sldId="258"/>
            <ac:spMk id="4" creationId="{3B78A0B4-5D25-4929-BE92-B6BDD34A2081}"/>
          </ac:spMkLst>
        </pc:spChg>
        <pc:spChg chg="add del mod">
          <ac:chgData name="Simhadri Kavali (2025 Intern)" userId="S::simhadri.kavali@enhisecure.com::0fa68a99-1b2a-40ec-bc45-ff93fc125d14" providerId="AD" clId="Web-{3DAA034A-6069-DA18-4048-30EEA937C47A}" dt="2025-03-27T12:05:00.642" v="176"/>
          <ac:spMkLst>
            <pc:docMk/>
            <pc:sldMk cId="2179516125" sldId="258"/>
            <ac:spMk id="7" creationId="{5027940F-40A3-DFD9-3D8B-3729B2D8CB59}"/>
          </ac:spMkLst>
        </pc:spChg>
        <pc:spChg chg="add del">
          <ac:chgData name="Simhadri Kavali (2025 Intern)" userId="S::simhadri.kavali@enhisecure.com::0fa68a99-1b2a-40ec-bc45-ff93fc125d14" providerId="AD" clId="Web-{3DAA034A-6069-DA18-4048-30EEA937C47A}" dt="2025-03-27T12:06:08.408" v="182"/>
          <ac:spMkLst>
            <pc:docMk/>
            <pc:sldMk cId="2179516125" sldId="258"/>
            <ac:spMk id="16" creationId="{8D1AA55E-40D5-461B-A5A8-4AE8AAB71B08}"/>
          </ac:spMkLst>
        </pc:spChg>
        <pc:spChg chg="add del">
          <ac:chgData name="Simhadri Kavali (2025 Intern)" userId="S::simhadri.kavali@enhisecure.com::0fa68a99-1b2a-40ec-bc45-ff93fc125d14" providerId="AD" clId="Web-{3DAA034A-6069-DA18-4048-30EEA937C47A}" dt="2025-03-27T12:06:08.408" v="182"/>
          <ac:spMkLst>
            <pc:docMk/>
            <pc:sldMk cId="2179516125" sldId="258"/>
            <ac:spMk id="20" creationId="{6CB927A4-E432-4310-9CD5-E89FF5063179}"/>
          </ac:spMkLst>
        </pc:spChg>
        <pc:spChg chg="add del">
          <ac:chgData name="Simhadri Kavali (2025 Intern)" userId="S::simhadri.kavali@enhisecure.com::0fa68a99-1b2a-40ec-bc45-ff93fc125d14" providerId="AD" clId="Web-{3DAA034A-6069-DA18-4048-30EEA937C47A}" dt="2025-03-27T12:06:08.408" v="182"/>
          <ac:spMkLst>
            <pc:docMk/>
            <pc:sldMk cId="2179516125" sldId="258"/>
            <ac:spMk id="22" creationId="{E3020543-B24B-4EC4-8FFC-8DD88EEA91A8}"/>
          </ac:spMkLst>
        </pc:spChg>
        <pc:spChg chg="add del">
          <ac:chgData name="Simhadri Kavali (2025 Intern)" userId="S::simhadri.kavali@enhisecure.com::0fa68a99-1b2a-40ec-bc45-ff93fc125d14" providerId="AD" clId="Web-{3DAA034A-6069-DA18-4048-30EEA937C47A}" dt="2025-03-27T12:06:08.377" v="181"/>
          <ac:spMkLst>
            <pc:docMk/>
            <pc:sldMk cId="2179516125" sldId="258"/>
            <ac:spMk id="29" creationId="{8D1AA55E-40D5-461B-A5A8-4AE8AAB71B08}"/>
          </ac:spMkLst>
        </pc:spChg>
        <pc:spChg chg="add del">
          <ac:chgData name="Simhadri Kavali (2025 Intern)" userId="S::simhadri.kavali@enhisecure.com::0fa68a99-1b2a-40ec-bc45-ff93fc125d14" providerId="AD" clId="Web-{3DAA034A-6069-DA18-4048-30EEA937C47A}" dt="2025-03-27T12:06:08.377" v="181"/>
          <ac:spMkLst>
            <pc:docMk/>
            <pc:sldMk cId="2179516125" sldId="258"/>
            <ac:spMk id="33" creationId="{6CB927A4-E432-4310-9CD5-E89FF5063179}"/>
          </ac:spMkLst>
        </pc:spChg>
        <pc:spChg chg="add del">
          <ac:chgData name="Simhadri Kavali (2025 Intern)" userId="S::simhadri.kavali@enhisecure.com::0fa68a99-1b2a-40ec-bc45-ff93fc125d14" providerId="AD" clId="Web-{3DAA034A-6069-DA18-4048-30EEA937C47A}" dt="2025-03-27T12:06:08.377" v="181"/>
          <ac:spMkLst>
            <pc:docMk/>
            <pc:sldMk cId="2179516125" sldId="258"/>
            <ac:spMk id="35" creationId="{E3020543-B24B-4EC4-8FFC-8DD88EEA91A8}"/>
          </ac:spMkLst>
        </pc:spChg>
        <pc:spChg chg="add del">
          <ac:chgData name="Simhadri Kavali (2025 Intern)" userId="S::simhadri.kavali@enhisecure.com::0fa68a99-1b2a-40ec-bc45-ff93fc125d14" providerId="AD" clId="Web-{3DAA034A-6069-DA18-4048-30EEA937C47A}" dt="2025-03-27T12:06:08.377" v="181"/>
          <ac:spMkLst>
            <pc:docMk/>
            <pc:sldMk cId="2179516125" sldId="258"/>
            <ac:spMk id="37" creationId="{1453BF6C-B012-48B7-B4E8-6D7AC7C27D02}"/>
          </ac:spMkLst>
        </pc:spChg>
        <pc:spChg chg="add del">
          <ac:chgData name="Simhadri Kavali (2025 Intern)" userId="S::simhadri.kavali@enhisecure.com::0fa68a99-1b2a-40ec-bc45-ff93fc125d14" providerId="AD" clId="Web-{3DAA034A-6069-DA18-4048-30EEA937C47A}" dt="2025-03-27T13:14:41.898" v="644"/>
          <ac:spMkLst>
            <pc:docMk/>
            <pc:sldMk cId="2179516125" sldId="258"/>
            <ac:spMk id="40" creationId="{8D1AA55E-40D5-461B-A5A8-4AE8AAB71B08}"/>
          </ac:spMkLst>
        </pc:spChg>
        <pc:spChg chg="add del">
          <ac:chgData name="Simhadri Kavali (2025 Intern)" userId="S::simhadri.kavali@enhisecure.com::0fa68a99-1b2a-40ec-bc45-ff93fc125d14" providerId="AD" clId="Web-{3DAA034A-6069-DA18-4048-30EEA937C47A}" dt="2025-03-27T13:14:41.898" v="644"/>
          <ac:spMkLst>
            <pc:docMk/>
            <pc:sldMk cId="2179516125" sldId="258"/>
            <ac:spMk id="42" creationId="{6CB927A4-E432-4310-9CD5-E89FF5063179}"/>
          </ac:spMkLst>
        </pc:spChg>
        <pc:spChg chg="add del">
          <ac:chgData name="Simhadri Kavali (2025 Intern)" userId="S::simhadri.kavali@enhisecure.com::0fa68a99-1b2a-40ec-bc45-ff93fc125d14" providerId="AD" clId="Web-{3DAA034A-6069-DA18-4048-30EEA937C47A}" dt="2025-03-27T13:14:41.898" v="644"/>
          <ac:spMkLst>
            <pc:docMk/>
            <pc:sldMk cId="2179516125" sldId="258"/>
            <ac:spMk id="43" creationId="{E3020543-B24B-4EC4-8FFC-8DD88EEA91A8}"/>
          </ac:spMkLst>
        </pc:spChg>
        <pc:picChg chg="add del mod ord">
          <ac:chgData name="Simhadri Kavali (2025 Intern)" userId="S::simhadri.kavali@enhisecure.com::0fa68a99-1b2a-40ec-bc45-ff93fc125d14" providerId="AD" clId="Web-{3DAA034A-6069-DA18-4048-30EEA937C47A}" dt="2025-03-27T12:04:44.594" v="175"/>
          <ac:picMkLst>
            <pc:docMk/>
            <pc:sldMk cId="2179516125" sldId="258"/>
            <ac:picMk id="8" creationId="{2BF61784-878A-BEA7-00B5-ED90B830059D}"/>
          </ac:picMkLst>
        </pc:picChg>
        <pc:picChg chg="del mod">
          <ac:chgData name="Simhadri Kavali (2025 Intern)" userId="S::simhadri.kavali@enhisecure.com::0fa68a99-1b2a-40ec-bc45-ff93fc125d14" providerId="AD" clId="Web-{3DAA034A-6069-DA18-4048-30EEA937C47A}" dt="2025-03-27T12:02:21.311" v="172"/>
          <ac:picMkLst>
            <pc:docMk/>
            <pc:sldMk cId="2179516125" sldId="258"/>
            <ac:picMk id="9" creationId="{E9202604-8806-45BF-BD27-A429590CB734}"/>
          </ac:picMkLst>
        </pc:picChg>
        <pc:picChg chg="add mod ord">
          <ac:chgData name="Simhadri Kavali (2025 Intern)" userId="S::simhadri.kavali@enhisecure.com::0fa68a99-1b2a-40ec-bc45-ff93fc125d14" providerId="AD" clId="Web-{3DAA034A-6069-DA18-4048-30EEA937C47A}" dt="2025-03-27T13:14:41.898" v="644"/>
          <ac:picMkLst>
            <pc:docMk/>
            <pc:sldMk cId="2179516125" sldId="258"/>
            <ac:picMk id="10" creationId="{4BCC88BC-B97C-F6EA-899A-EBBCBFBE2332}"/>
          </ac:picMkLst>
        </pc:picChg>
        <pc:cxnChg chg="add mod">
          <ac:chgData name="Simhadri Kavali (2025 Intern)" userId="S::simhadri.kavali@enhisecure.com::0fa68a99-1b2a-40ec-bc45-ff93fc125d14" providerId="AD" clId="Web-{3DAA034A-6069-DA18-4048-30EEA937C47A}" dt="2025-03-27T12:00:11.559" v="142" actId="1076"/>
          <ac:cxnSpMkLst>
            <pc:docMk/>
            <pc:sldMk cId="2179516125" sldId="258"/>
            <ac:cxnSpMk id="3" creationId="{46AC3725-85FA-9411-74FF-8AD139585344}"/>
          </ac:cxnSpMkLst>
        </pc:cxnChg>
        <pc:cxnChg chg="add mod">
          <ac:chgData name="Simhadri Kavali (2025 Intern)" userId="S::simhadri.kavali@enhisecure.com::0fa68a99-1b2a-40ec-bc45-ff93fc125d14" providerId="AD" clId="Web-{3DAA034A-6069-DA18-4048-30EEA937C47A}" dt="2025-03-27T12:00:17.919" v="144" actId="1076"/>
          <ac:cxnSpMkLst>
            <pc:docMk/>
            <pc:sldMk cId="2179516125" sldId="258"/>
            <ac:cxnSpMk id="5" creationId="{1D78205B-75F4-072E-F17B-D8DFE59EB44F}"/>
          </ac:cxnSpMkLst>
        </pc:cxnChg>
        <pc:cxnChg chg="add">
          <ac:chgData name="Simhadri Kavali (2025 Intern)" userId="S::simhadri.kavali@enhisecure.com::0fa68a99-1b2a-40ec-bc45-ff93fc125d14" providerId="AD" clId="Web-{3DAA034A-6069-DA18-4048-30EEA937C47A}" dt="2025-03-27T11:46:19.468" v="1"/>
          <ac:cxnSpMkLst>
            <pc:docMk/>
            <pc:sldMk cId="2179516125" sldId="258"/>
            <ac:cxnSpMk id="14" creationId="{5C05CAAB-DBA2-4548-AD5F-01BB97FBB207}"/>
          </ac:cxnSpMkLst>
        </pc:cxnChg>
        <pc:cxnChg chg="add del">
          <ac:chgData name="Simhadri Kavali (2025 Intern)" userId="S::simhadri.kavali@enhisecure.com::0fa68a99-1b2a-40ec-bc45-ff93fc125d14" providerId="AD" clId="Web-{3DAA034A-6069-DA18-4048-30EEA937C47A}" dt="2025-03-27T12:06:08.408" v="182"/>
          <ac:cxnSpMkLst>
            <pc:docMk/>
            <pc:sldMk cId="2179516125" sldId="258"/>
            <ac:cxnSpMk id="18" creationId="{7EB498BD-8089-4626-91EA-4978EBEF535E}"/>
          </ac:cxnSpMkLst>
        </pc:cxnChg>
        <pc:cxnChg chg="del">
          <ac:chgData name="Simhadri Kavali (2025 Intern)" userId="S::simhadri.kavali@enhisecure.com::0fa68a99-1b2a-40ec-bc45-ff93fc125d14" providerId="AD" clId="Web-{3DAA034A-6069-DA18-4048-30EEA937C47A}" dt="2025-03-27T13:14:41.898" v="644"/>
          <ac:cxnSpMkLst>
            <pc:docMk/>
            <pc:sldMk cId="2179516125" sldId="258"/>
            <ac:cxnSpMk id="39" creationId="{5C05CAAB-DBA2-4548-AD5F-01BB97FBB207}"/>
          </ac:cxnSpMkLst>
        </pc:cxnChg>
        <pc:cxnChg chg="del">
          <ac:chgData name="Simhadri Kavali (2025 Intern)" userId="S::simhadri.kavali@enhisecure.com::0fa68a99-1b2a-40ec-bc45-ff93fc125d14" providerId="AD" clId="Web-{3DAA034A-6069-DA18-4048-30EEA937C47A}" dt="2025-03-27T13:14:41.898" v="644"/>
          <ac:cxnSpMkLst>
            <pc:docMk/>
            <pc:sldMk cId="2179516125" sldId="258"/>
            <ac:cxnSpMk id="41" creationId="{7EB498BD-8089-4626-91EA-4978EBEF535E}"/>
          </ac:cxnSpMkLst>
        </pc:cxnChg>
      </pc:sldChg>
      <pc:sldChg chg="addSp delSp modSp mod modClrScheme chgLayout">
        <pc:chgData name="Simhadri Kavali (2025 Intern)" userId="S::simhadri.kavali@enhisecure.com::0fa68a99-1b2a-40ec-bc45-ff93fc125d14" providerId="AD" clId="Web-{3DAA034A-6069-DA18-4048-30EEA937C47A}" dt="2025-03-27T13:14:41.898" v="644"/>
        <pc:sldMkLst>
          <pc:docMk/>
          <pc:sldMk cId="737627791" sldId="259"/>
        </pc:sldMkLst>
        <pc:spChg chg="mod ord">
          <ac:chgData name="Simhadri Kavali (2025 Intern)" userId="S::simhadri.kavali@enhisecure.com::0fa68a99-1b2a-40ec-bc45-ff93fc125d14" providerId="AD" clId="Web-{3DAA034A-6069-DA18-4048-30EEA937C47A}" dt="2025-03-27T13:14:41.898" v="644"/>
          <ac:spMkLst>
            <pc:docMk/>
            <pc:sldMk cId="737627791" sldId="259"/>
            <ac:spMk id="2" creationId="{5F66B751-2253-41DC-955E-F3070AFA72B1}"/>
          </ac:spMkLst>
        </pc:spChg>
        <pc:spChg chg="del">
          <ac:chgData name="Simhadri Kavali (2025 Intern)" userId="S::simhadri.kavali@enhisecure.com::0fa68a99-1b2a-40ec-bc45-ff93fc125d14" providerId="AD" clId="Web-{3DAA034A-6069-DA18-4048-30EEA937C47A}" dt="2025-03-27T12:02:24.655" v="173"/>
          <ac:spMkLst>
            <pc:docMk/>
            <pc:sldMk cId="737627791" sldId="259"/>
            <ac:spMk id="3" creationId="{EE854594-05F5-4639-8A43-9B4775706C64}"/>
          </ac:spMkLst>
        </pc:spChg>
        <pc:spChg chg="mod ord">
          <ac:chgData name="Simhadri Kavali (2025 Intern)" userId="S::simhadri.kavali@enhisecure.com::0fa68a99-1b2a-40ec-bc45-ff93fc125d14" providerId="AD" clId="Web-{3DAA034A-6069-DA18-4048-30EEA937C47A}" dt="2025-03-27T13:14:41.898" v="644"/>
          <ac:spMkLst>
            <pc:docMk/>
            <pc:sldMk cId="737627791" sldId="259"/>
            <ac:spMk id="4" creationId="{5BABEB59-42E4-4094-982B-F0A466B084B9}"/>
          </ac:spMkLst>
        </pc:spChg>
        <pc:spChg chg="add del mod">
          <ac:chgData name="Simhadri Kavali (2025 Intern)" userId="S::simhadri.kavali@enhisecure.com::0fa68a99-1b2a-40ec-bc45-ff93fc125d14" providerId="AD" clId="Web-{3DAA034A-6069-DA18-4048-30EEA937C47A}" dt="2025-03-27T12:07:18.691" v="185"/>
          <ac:spMkLst>
            <pc:docMk/>
            <pc:sldMk cId="737627791" sldId="259"/>
            <ac:spMk id="7" creationId="{9FF76836-7B30-9373-F727-D5D0241F42EF}"/>
          </ac:spMkLst>
        </pc:spChg>
        <pc:spChg chg="add del mod">
          <ac:chgData name="Simhadri Kavali (2025 Intern)" userId="S::simhadri.kavali@enhisecure.com::0fa68a99-1b2a-40ec-bc45-ff93fc125d14" providerId="AD" clId="Web-{3DAA034A-6069-DA18-4048-30EEA937C47A}" dt="2025-03-27T12:08:42.754" v="188"/>
          <ac:spMkLst>
            <pc:docMk/>
            <pc:sldMk cId="737627791" sldId="259"/>
            <ac:spMk id="10" creationId="{993EE99B-B1F4-C8EE-44D8-DB5A4C429882}"/>
          </ac:spMkLst>
        </pc:spChg>
        <pc:spChg chg="add del mod">
          <ac:chgData name="Simhadri Kavali (2025 Intern)" userId="S::simhadri.kavali@enhisecure.com::0fa68a99-1b2a-40ec-bc45-ff93fc125d14" providerId="AD" clId="Web-{3DAA034A-6069-DA18-4048-30EEA937C47A}" dt="2025-03-27T12:09:43.724" v="190"/>
          <ac:spMkLst>
            <pc:docMk/>
            <pc:sldMk cId="737627791" sldId="259"/>
            <ac:spMk id="13" creationId="{991B1185-93B9-DDBA-B3DE-FE844C6C1840}"/>
          </ac:spMkLst>
        </pc:spChg>
        <pc:graphicFrameChg chg="add del mod modGraphic">
          <ac:chgData name="Simhadri Kavali (2025 Intern)" userId="S::simhadri.kavali@enhisecure.com::0fa68a99-1b2a-40ec-bc45-ff93fc125d14" providerId="AD" clId="Web-{3DAA034A-6069-DA18-4048-30EEA937C47A}" dt="2025-03-27T12:31:24.744" v="344"/>
          <ac:graphicFrameMkLst>
            <pc:docMk/>
            <pc:sldMk cId="737627791" sldId="259"/>
            <ac:graphicFrameMk id="15" creationId="{16E315D9-69ED-B686-BD38-6F3653B01C99}"/>
          </ac:graphicFrameMkLst>
        </pc:graphicFrameChg>
        <pc:graphicFrameChg chg="add del mod modGraphic">
          <ac:chgData name="Simhadri Kavali (2025 Intern)" userId="S::simhadri.kavali@enhisecure.com::0fa68a99-1b2a-40ec-bc45-ff93fc125d14" providerId="AD" clId="Web-{3DAA034A-6069-DA18-4048-30EEA937C47A}" dt="2025-03-27T12:41:31.035" v="475"/>
          <ac:graphicFrameMkLst>
            <pc:docMk/>
            <pc:sldMk cId="737627791" sldId="259"/>
            <ac:graphicFrameMk id="23" creationId="{B59A04F5-441B-A928-07A9-B7D6A1647127}"/>
          </ac:graphicFrameMkLst>
        </pc:graphicFrameChg>
        <pc:graphicFrameChg chg="add del mod modGraphic">
          <ac:chgData name="Simhadri Kavali (2025 Intern)" userId="S::simhadri.kavali@enhisecure.com::0fa68a99-1b2a-40ec-bc45-ff93fc125d14" providerId="AD" clId="Web-{3DAA034A-6069-DA18-4048-30EEA937C47A}" dt="2025-03-27T12:38:48.642" v="441"/>
          <ac:graphicFrameMkLst>
            <pc:docMk/>
            <pc:sldMk cId="737627791" sldId="259"/>
            <ac:graphicFrameMk id="973" creationId="{52ED6D9F-7F0C-E31A-3139-0DECD283CFA5}"/>
          </ac:graphicFrameMkLst>
        </pc:graphicFrameChg>
        <pc:picChg chg="add del mod ord">
          <ac:chgData name="Simhadri Kavali (2025 Intern)" userId="S::simhadri.kavali@enhisecure.com::0fa68a99-1b2a-40ec-bc45-ff93fc125d14" providerId="AD" clId="Web-{3DAA034A-6069-DA18-4048-30EEA937C47A}" dt="2025-03-27T12:06:25.534" v="184"/>
          <ac:picMkLst>
            <pc:docMk/>
            <pc:sldMk cId="737627791" sldId="259"/>
            <ac:picMk id="5" creationId="{8C7E8415-CD3C-E3CF-3661-16B46D991E0E}"/>
          </ac:picMkLst>
        </pc:picChg>
        <pc:picChg chg="add del mod ord">
          <ac:chgData name="Simhadri Kavali (2025 Intern)" userId="S::simhadri.kavali@enhisecure.com::0fa68a99-1b2a-40ec-bc45-ff93fc125d14" providerId="AD" clId="Web-{3DAA034A-6069-DA18-4048-30EEA937C47A}" dt="2025-03-27T12:07:53.457" v="187"/>
          <ac:picMkLst>
            <pc:docMk/>
            <pc:sldMk cId="737627791" sldId="259"/>
            <ac:picMk id="8" creationId="{920BB5B7-7F28-333B-2935-5FE683B4913B}"/>
          </ac:picMkLst>
        </pc:picChg>
        <pc:picChg chg="add del mod ord">
          <ac:chgData name="Simhadri Kavali (2025 Intern)" userId="S::simhadri.kavali@enhisecure.com::0fa68a99-1b2a-40ec-bc45-ff93fc125d14" providerId="AD" clId="Web-{3DAA034A-6069-DA18-4048-30EEA937C47A}" dt="2025-03-27T12:08:52.192" v="189"/>
          <ac:picMkLst>
            <pc:docMk/>
            <pc:sldMk cId="737627791" sldId="259"/>
            <ac:picMk id="11" creationId="{999BC1D4-F5AA-91C1-7267-8259C9E6251C}"/>
          </ac:picMkLst>
        </pc:picChg>
        <pc:picChg chg="add mod">
          <ac:chgData name="Simhadri Kavali (2025 Intern)" userId="S::simhadri.kavali@enhisecure.com::0fa68a99-1b2a-40ec-bc45-ff93fc125d14" providerId="AD" clId="Web-{3DAA034A-6069-DA18-4048-30EEA937C47A}" dt="2025-03-27T13:10:16.287" v="633"/>
          <ac:picMkLst>
            <pc:docMk/>
            <pc:sldMk cId="737627791" sldId="259"/>
            <ac:picMk id="14" creationId="{5E2D15BA-DA3E-7922-2AB2-E70316E36AE8}"/>
          </ac:picMkLst>
        </pc:picChg>
      </pc:sldChg>
      <pc:sldChg chg="modSp new mod modClrScheme chgLayout">
        <pc:chgData name="Simhadri Kavali (2025 Intern)" userId="S::simhadri.kavali@enhisecure.com::0fa68a99-1b2a-40ec-bc45-ff93fc125d14" providerId="AD" clId="Web-{3DAA034A-6069-DA18-4048-30EEA937C47A}" dt="2025-03-27T13:14:41.898" v="644"/>
        <pc:sldMkLst>
          <pc:docMk/>
          <pc:sldMk cId="2247995842" sldId="260"/>
        </pc:sldMkLst>
        <pc:spChg chg="mod ord">
          <ac:chgData name="Simhadri Kavali (2025 Intern)" userId="S::simhadri.kavali@enhisecure.com::0fa68a99-1b2a-40ec-bc45-ff93fc125d14" providerId="AD" clId="Web-{3DAA034A-6069-DA18-4048-30EEA937C47A}" dt="2025-03-27T13:14:41.898" v="644"/>
          <ac:spMkLst>
            <pc:docMk/>
            <pc:sldMk cId="2247995842" sldId="260"/>
            <ac:spMk id="2" creationId="{E01C5F04-5F5C-5BDC-4E30-B804D658DFBD}"/>
          </ac:spMkLst>
        </pc:spChg>
        <pc:spChg chg="mod ord">
          <ac:chgData name="Simhadri Kavali (2025 Intern)" userId="S::simhadri.kavali@enhisecure.com::0fa68a99-1b2a-40ec-bc45-ff93fc125d14" providerId="AD" clId="Web-{3DAA034A-6069-DA18-4048-30EEA937C47A}" dt="2025-03-27T13:14:41.898" v="644"/>
          <ac:spMkLst>
            <pc:docMk/>
            <pc:sldMk cId="2247995842" sldId="260"/>
            <ac:spMk id="3" creationId="{3835EF7A-A7C0-9950-4441-4A9D8BF4D950}"/>
          </ac:spMkLst>
        </pc:spChg>
        <pc:spChg chg="mod ord">
          <ac:chgData name="Simhadri Kavali (2025 Intern)" userId="S::simhadri.kavali@enhisecure.com::0fa68a99-1b2a-40ec-bc45-ff93fc125d14" providerId="AD" clId="Web-{3DAA034A-6069-DA18-4048-30EEA937C47A}" dt="2025-03-27T13:14:41.898" v="644"/>
          <ac:spMkLst>
            <pc:docMk/>
            <pc:sldMk cId="2247995842" sldId="260"/>
            <ac:spMk id="4" creationId="{1256E0E1-44DF-AD6B-D3A5-1445C51ED34A}"/>
          </ac:spMkLst>
        </pc:spChg>
      </pc:sldChg>
      <pc:sldChg chg="add del replId">
        <pc:chgData name="Simhadri Kavali (2025 Intern)" userId="S::simhadri.kavali@enhisecure.com::0fa68a99-1b2a-40ec-bc45-ff93fc125d14" providerId="AD" clId="Web-{3DAA034A-6069-DA18-4048-30EEA937C47A}" dt="2025-03-27T12:41:54.004" v="477"/>
        <pc:sldMkLst>
          <pc:docMk/>
          <pc:sldMk cId="3365266513" sldId="260"/>
        </pc:sldMkLst>
      </pc:sldChg>
      <pc:sldChg chg="addSp delSp modSp add mod replId modClrScheme chgLayout">
        <pc:chgData name="Simhadri Kavali (2025 Intern)" userId="S::simhadri.kavali@enhisecure.com::0fa68a99-1b2a-40ec-bc45-ff93fc125d14" providerId="AD" clId="Web-{3DAA034A-6069-DA18-4048-30EEA937C47A}" dt="2025-03-27T13:14:41.898" v="644"/>
        <pc:sldMkLst>
          <pc:docMk/>
          <pc:sldMk cId="3927605900" sldId="261"/>
        </pc:sldMkLst>
        <pc:spChg chg="mod ord">
          <ac:chgData name="Simhadri Kavali (2025 Intern)" userId="S::simhadri.kavali@enhisecure.com::0fa68a99-1b2a-40ec-bc45-ff93fc125d14" providerId="AD" clId="Web-{3DAA034A-6069-DA18-4048-30EEA937C47A}" dt="2025-03-27T13:14:41.898" v="644"/>
          <ac:spMkLst>
            <pc:docMk/>
            <pc:sldMk cId="3927605900" sldId="261"/>
            <ac:spMk id="2" creationId="{EA1F1232-F4CF-8420-4DD1-58666635BFA0}"/>
          </ac:spMkLst>
        </pc:spChg>
        <pc:spChg chg="mod ord">
          <ac:chgData name="Simhadri Kavali (2025 Intern)" userId="S::simhadri.kavali@enhisecure.com::0fa68a99-1b2a-40ec-bc45-ff93fc125d14" providerId="AD" clId="Web-{3DAA034A-6069-DA18-4048-30EEA937C47A}" dt="2025-03-27T13:14:41.898" v="644"/>
          <ac:spMkLst>
            <pc:docMk/>
            <pc:sldMk cId="3927605900" sldId="261"/>
            <ac:spMk id="4" creationId="{A33769AD-D143-6BE7-827E-9F7179BCA8B2}"/>
          </ac:spMkLst>
        </pc:spChg>
        <pc:spChg chg="add del">
          <ac:chgData name="Simhadri Kavali (2025 Intern)" userId="S::simhadri.kavali@enhisecure.com::0fa68a99-1b2a-40ec-bc45-ff93fc125d14" providerId="AD" clId="Web-{3DAA034A-6069-DA18-4048-30EEA937C47A}" dt="2025-03-27T13:05:52.940" v="568"/>
          <ac:spMkLst>
            <pc:docMk/>
            <pc:sldMk cId="3927605900" sldId="261"/>
            <ac:spMk id="16" creationId="{EAAB4A3E-D71E-2B36-5EA1-CA559437B020}"/>
          </ac:spMkLst>
        </pc:spChg>
        <pc:graphicFrameChg chg="modGraphic">
          <ac:chgData name="Simhadri Kavali (2025 Intern)" userId="S::simhadri.kavali@enhisecure.com::0fa68a99-1b2a-40ec-bc45-ff93fc125d14" providerId="AD" clId="Web-{3DAA034A-6069-DA18-4048-30EEA937C47A}" dt="2025-03-27T13:08:47.739" v="625" actId="20577"/>
          <ac:graphicFrameMkLst>
            <pc:docMk/>
            <pc:sldMk cId="3927605900" sldId="261"/>
            <ac:graphicFrameMk id="23" creationId="{41399FEA-102D-0FE9-0151-D36C7B556C0A}"/>
          </ac:graphicFrameMkLst>
        </pc:graphicFrameChg>
        <pc:picChg chg="del">
          <ac:chgData name="Simhadri Kavali (2025 Intern)" userId="S::simhadri.kavali@enhisecure.com::0fa68a99-1b2a-40ec-bc45-ff93fc125d14" providerId="AD" clId="Web-{3DAA034A-6069-DA18-4048-30EEA937C47A}" dt="2025-03-27T13:05:27.112" v="564"/>
          <ac:picMkLst>
            <pc:docMk/>
            <pc:sldMk cId="3927605900" sldId="261"/>
            <ac:picMk id="14" creationId="{127E0B29-B00A-8EFC-5375-FEDE36C0F47B}"/>
          </ac:picMkLst>
        </pc:picChg>
        <pc:picChg chg="add mod modCrop">
          <ac:chgData name="Simhadri Kavali (2025 Intern)" userId="S::simhadri.kavali@enhisecure.com::0fa68a99-1b2a-40ec-bc45-ff93fc125d14" providerId="AD" clId="Web-{3DAA034A-6069-DA18-4048-30EEA937C47A}" dt="2025-03-27T13:11:06.021" v="641"/>
          <ac:picMkLst>
            <pc:docMk/>
            <pc:sldMk cId="3927605900" sldId="261"/>
            <ac:picMk id="40" creationId="{85016633-25FC-0234-AAD7-4AE096275EF6}"/>
          </ac:picMkLst>
        </pc:picChg>
      </pc:sldChg>
      <pc:sldMasterChg chg="del delSldLayout">
        <pc:chgData name="Simhadri Kavali (2025 Intern)" userId="S::simhadri.kavali@enhisecure.com::0fa68a99-1b2a-40ec-bc45-ff93fc125d14" providerId="AD" clId="Web-{3DAA034A-6069-DA18-4048-30EEA937C47A}" dt="2025-03-27T13:14:41.898" v="644"/>
        <pc:sldMasterMkLst>
          <pc:docMk/>
          <pc:sldMasterMk cId="377947810" sldId="2147483648"/>
        </pc:sldMasterMkLst>
        <pc:sldLayoutChg chg="del">
          <pc:chgData name="Simhadri Kavali (2025 Intern)" userId="S::simhadri.kavali@enhisecure.com::0fa68a99-1b2a-40ec-bc45-ff93fc125d14" providerId="AD" clId="Web-{3DAA034A-6069-DA18-4048-30EEA937C47A}" dt="2025-03-27T13:14:41.898" v="644"/>
          <pc:sldLayoutMkLst>
            <pc:docMk/>
            <pc:sldMasterMk cId="377947810" sldId="2147483648"/>
            <pc:sldLayoutMk cId="3529135374" sldId="2147483649"/>
          </pc:sldLayoutMkLst>
        </pc:sldLayoutChg>
        <pc:sldLayoutChg chg="del">
          <pc:chgData name="Simhadri Kavali (2025 Intern)" userId="S::simhadri.kavali@enhisecure.com::0fa68a99-1b2a-40ec-bc45-ff93fc125d14" providerId="AD" clId="Web-{3DAA034A-6069-DA18-4048-30EEA937C47A}" dt="2025-03-27T13:14:41.898" v="644"/>
          <pc:sldLayoutMkLst>
            <pc:docMk/>
            <pc:sldMasterMk cId="377947810" sldId="2147483648"/>
            <pc:sldLayoutMk cId="716365066" sldId="2147483650"/>
          </pc:sldLayoutMkLst>
        </pc:sldLayoutChg>
        <pc:sldLayoutChg chg="del">
          <pc:chgData name="Simhadri Kavali (2025 Intern)" userId="S::simhadri.kavali@enhisecure.com::0fa68a99-1b2a-40ec-bc45-ff93fc125d14" providerId="AD" clId="Web-{3DAA034A-6069-DA18-4048-30EEA937C47A}" dt="2025-03-27T13:14:41.898" v="644"/>
          <pc:sldLayoutMkLst>
            <pc:docMk/>
            <pc:sldMasterMk cId="377947810" sldId="2147483648"/>
            <pc:sldLayoutMk cId="1198566329" sldId="2147483651"/>
          </pc:sldLayoutMkLst>
        </pc:sldLayoutChg>
        <pc:sldLayoutChg chg="del">
          <pc:chgData name="Simhadri Kavali (2025 Intern)" userId="S::simhadri.kavali@enhisecure.com::0fa68a99-1b2a-40ec-bc45-ff93fc125d14" providerId="AD" clId="Web-{3DAA034A-6069-DA18-4048-30EEA937C47A}" dt="2025-03-27T13:14:41.898" v="644"/>
          <pc:sldLayoutMkLst>
            <pc:docMk/>
            <pc:sldMasterMk cId="377947810" sldId="2147483648"/>
            <pc:sldLayoutMk cId="2457476373" sldId="2147483652"/>
          </pc:sldLayoutMkLst>
        </pc:sldLayoutChg>
        <pc:sldLayoutChg chg="del">
          <pc:chgData name="Simhadri Kavali (2025 Intern)" userId="S::simhadri.kavali@enhisecure.com::0fa68a99-1b2a-40ec-bc45-ff93fc125d14" providerId="AD" clId="Web-{3DAA034A-6069-DA18-4048-30EEA937C47A}" dt="2025-03-27T13:14:41.898" v="644"/>
          <pc:sldLayoutMkLst>
            <pc:docMk/>
            <pc:sldMasterMk cId="377947810" sldId="2147483648"/>
            <pc:sldLayoutMk cId="1682758168" sldId="2147483653"/>
          </pc:sldLayoutMkLst>
        </pc:sldLayoutChg>
        <pc:sldLayoutChg chg="del">
          <pc:chgData name="Simhadri Kavali (2025 Intern)" userId="S::simhadri.kavali@enhisecure.com::0fa68a99-1b2a-40ec-bc45-ff93fc125d14" providerId="AD" clId="Web-{3DAA034A-6069-DA18-4048-30EEA937C47A}" dt="2025-03-27T13:14:41.898" v="644"/>
          <pc:sldLayoutMkLst>
            <pc:docMk/>
            <pc:sldMasterMk cId="377947810" sldId="2147483648"/>
            <pc:sldLayoutMk cId="1907481703" sldId="2147483654"/>
          </pc:sldLayoutMkLst>
        </pc:sldLayoutChg>
        <pc:sldLayoutChg chg="del">
          <pc:chgData name="Simhadri Kavali (2025 Intern)" userId="S::simhadri.kavali@enhisecure.com::0fa68a99-1b2a-40ec-bc45-ff93fc125d14" providerId="AD" clId="Web-{3DAA034A-6069-DA18-4048-30EEA937C47A}" dt="2025-03-27T13:14:41.898" v="644"/>
          <pc:sldLayoutMkLst>
            <pc:docMk/>
            <pc:sldMasterMk cId="377947810" sldId="2147483648"/>
            <pc:sldLayoutMk cId="1522769076" sldId="2147483655"/>
          </pc:sldLayoutMkLst>
        </pc:sldLayoutChg>
        <pc:sldLayoutChg chg="del">
          <pc:chgData name="Simhadri Kavali (2025 Intern)" userId="S::simhadri.kavali@enhisecure.com::0fa68a99-1b2a-40ec-bc45-ff93fc125d14" providerId="AD" clId="Web-{3DAA034A-6069-DA18-4048-30EEA937C47A}" dt="2025-03-27T13:14:41.898" v="644"/>
          <pc:sldLayoutMkLst>
            <pc:docMk/>
            <pc:sldMasterMk cId="377947810" sldId="2147483648"/>
            <pc:sldLayoutMk cId="1423952178" sldId="2147483656"/>
          </pc:sldLayoutMkLst>
        </pc:sldLayoutChg>
        <pc:sldLayoutChg chg="del">
          <pc:chgData name="Simhadri Kavali (2025 Intern)" userId="S::simhadri.kavali@enhisecure.com::0fa68a99-1b2a-40ec-bc45-ff93fc125d14" providerId="AD" clId="Web-{3DAA034A-6069-DA18-4048-30EEA937C47A}" dt="2025-03-27T13:14:41.898" v="644"/>
          <pc:sldLayoutMkLst>
            <pc:docMk/>
            <pc:sldMasterMk cId="377947810" sldId="2147483648"/>
            <pc:sldLayoutMk cId="773368359" sldId="2147483657"/>
          </pc:sldLayoutMkLst>
        </pc:sldLayoutChg>
        <pc:sldLayoutChg chg="del">
          <pc:chgData name="Simhadri Kavali (2025 Intern)" userId="S::simhadri.kavali@enhisecure.com::0fa68a99-1b2a-40ec-bc45-ff93fc125d14" providerId="AD" clId="Web-{3DAA034A-6069-DA18-4048-30EEA937C47A}" dt="2025-03-27T13:14:41.898" v="644"/>
          <pc:sldLayoutMkLst>
            <pc:docMk/>
            <pc:sldMasterMk cId="377947810" sldId="2147483648"/>
            <pc:sldLayoutMk cId="1352026788" sldId="2147483658"/>
          </pc:sldLayoutMkLst>
        </pc:sldLayoutChg>
        <pc:sldLayoutChg chg="del">
          <pc:chgData name="Simhadri Kavali (2025 Intern)" userId="S::simhadri.kavali@enhisecure.com::0fa68a99-1b2a-40ec-bc45-ff93fc125d14" providerId="AD" clId="Web-{3DAA034A-6069-DA18-4048-30EEA937C47A}" dt="2025-03-27T13:14:41.898" v="644"/>
          <pc:sldLayoutMkLst>
            <pc:docMk/>
            <pc:sldMasterMk cId="377947810" sldId="2147483648"/>
            <pc:sldLayoutMk cId="4069904905" sldId="2147483659"/>
          </pc:sldLayoutMkLst>
        </pc:sldLayoutChg>
      </pc:sldMasterChg>
      <pc:sldMasterChg chg="add addSldLayout modSldLayout">
        <pc:chgData name="Simhadri Kavali (2025 Intern)" userId="S::simhadri.kavali@enhisecure.com::0fa68a99-1b2a-40ec-bc45-ff93fc125d14" providerId="AD" clId="Web-{3DAA034A-6069-DA18-4048-30EEA937C47A}" dt="2025-03-27T13:14:41.898" v="644"/>
        <pc:sldMasterMkLst>
          <pc:docMk/>
          <pc:sldMasterMk cId="254545226" sldId="2147483660"/>
        </pc:sldMasterMkLst>
        <pc:sldLayoutChg chg="add mod replId">
          <pc:chgData name="Simhadri Kavali (2025 Intern)" userId="S::simhadri.kavali@enhisecure.com::0fa68a99-1b2a-40ec-bc45-ff93fc125d14" providerId="AD" clId="Web-{3DAA034A-6069-DA18-4048-30EEA937C47A}" dt="2025-03-27T13:14:41.898" v="644"/>
          <pc:sldLayoutMkLst>
            <pc:docMk/>
            <pc:sldMasterMk cId="254545226" sldId="2147483660"/>
            <pc:sldLayoutMk cId="3044045657" sldId="2147483661"/>
          </pc:sldLayoutMkLst>
        </pc:sldLayoutChg>
        <pc:sldLayoutChg chg="add mod replId">
          <pc:chgData name="Simhadri Kavali (2025 Intern)" userId="S::simhadri.kavali@enhisecure.com::0fa68a99-1b2a-40ec-bc45-ff93fc125d14" providerId="AD" clId="Web-{3DAA034A-6069-DA18-4048-30EEA937C47A}" dt="2025-03-27T13:14:41.898" v="644"/>
          <pc:sldLayoutMkLst>
            <pc:docMk/>
            <pc:sldMasterMk cId="254545226" sldId="2147483660"/>
            <pc:sldLayoutMk cId="4008132211" sldId="2147483662"/>
          </pc:sldLayoutMkLst>
        </pc:sldLayoutChg>
        <pc:sldLayoutChg chg="add mod replId">
          <pc:chgData name="Simhadri Kavali (2025 Intern)" userId="S::simhadri.kavali@enhisecure.com::0fa68a99-1b2a-40ec-bc45-ff93fc125d14" providerId="AD" clId="Web-{3DAA034A-6069-DA18-4048-30EEA937C47A}" dt="2025-03-27T13:14:41.898" v="644"/>
          <pc:sldLayoutMkLst>
            <pc:docMk/>
            <pc:sldMasterMk cId="254545226" sldId="2147483660"/>
            <pc:sldLayoutMk cId="996439307" sldId="2147483663"/>
          </pc:sldLayoutMkLst>
        </pc:sldLayoutChg>
        <pc:sldLayoutChg chg="add mod replId">
          <pc:chgData name="Simhadri Kavali (2025 Intern)" userId="S::simhadri.kavali@enhisecure.com::0fa68a99-1b2a-40ec-bc45-ff93fc125d14" providerId="AD" clId="Web-{3DAA034A-6069-DA18-4048-30EEA937C47A}" dt="2025-03-27T13:14:41.898" v="644"/>
          <pc:sldLayoutMkLst>
            <pc:docMk/>
            <pc:sldMasterMk cId="254545226" sldId="2147483660"/>
            <pc:sldLayoutMk cId="1996084325" sldId="2147483664"/>
          </pc:sldLayoutMkLst>
        </pc:sldLayoutChg>
        <pc:sldLayoutChg chg="add mod replId">
          <pc:chgData name="Simhadri Kavali (2025 Intern)" userId="S::simhadri.kavali@enhisecure.com::0fa68a99-1b2a-40ec-bc45-ff93fc125d14" providerId="AD" clId="Web-{3DAA034A-6069-DA18-4048-30EEA937C47A}" dt="2025-03-27T13:14:41.898" v="644"/>
          <pc:sldLayoutMkLst>
            <pc:docMk/>
            <pc:sldMasterMk cId="254545226" sldId="2147483660"/>
            <pc:sldLayoutMk cId="2583224832" sldId="2147483665"/>
          </pc:sldLayoutMkLst>
        </pc:sldLayoutChg>
        <pc:sldLayoutChg chg="add mod replId">
          <pc:chgData name="Simhadri Kavali (2025 Intern)" userId="S::simhadri.kavali@enhisecure.com::0fa68a99-1b2a-40ec-bc45-ff93fc125d14" providerId="AD" clId="Web-{3DAA034A-6069-DA18-4048-30EEA937C47A}" dt="2025-03-27T13:14:41.898" v="644"/>
          <pc:sldLayoutMkLst>
            <pc:docMk/>
            <pc:sldMasterMk cId="254545226" sldId="2147483660"/>
            <pc:sldLayoutMk cId="3650139875" sldId="2147483666"/>
          </pc:sldLayoutMkLst>
        </pc:sldLayoutChg>
        <pc:sldLayoutChg chg="add mod replId">
          <pc:chgData name="Simhadri Kavali (2025 Intern)" userId="S::simhadri.kavali@enhisecure.com::0fa68a99-1b2a-40ec-bc45-ff93fc125d14" providerId="AD" clId="Web-{3DAA034A-6069-DA18-4048-30EEA937C47A}" dt="2025-03-27T13:14:41.898" v="644"/>
          <pc:sldLayoutMkLst>
            <pc:docMk/>
            <pc:sldMasterMk cId="254545226" sldId="2147483660"/>
            <pc:sldLayoutMk cId="225142019" sldId="2147483667"/>
          </pc:sldLayoutMkLst>
        </pc:sldLayoutChg>
        <pc:sldLayoutChg chg="add mod replId">
          <pc:chgData name="Simhadri Kavali (2025 Intern)" userId="S::simhadri.kavali@enhisecure.com::0fa68a99-1b2a-40ec-bc45-ff93fc125d14" providerId="AD" clId="Web-{3DAA034A-6069-DA18-4048-30EEA937C47A}" dt="2025-03-27T13:14:41.898" v="644"/>
          <pc:sldLayoutMkLst>
            <pc:docMk/>
            <pc:sldMasterMk cId="254545226" sldId="2147483660"/>
            <pc:sldLayoutMk cId="3706174699" sldId="2147483668"/>
          </pc:sldLayoutMkLst>
        </pc:sldLayoutChg>
        <pc:sldLayoutChg chg="add mod replId">
          <pc:chgData name="Simhadri Kavali (2025 Intern)" userId="S::simhadri.kavali@enhisecure.com::0fa68a99-1b2a-40ec-bc45-ff93fc125d14" providerId="AD" clId="Web-{3DAA034A-6069-DA18-4048-30EEA937C47A}" dt="2025-03-27T13:14:41.898" v="644"/>
          <pc:sldLayoutMkLst>
            <pc:docMk/>
            <pc:sldMasterMk cId="254545226" sldId="2147483660"/>
            <pc:sldLayoutMk cId="1576273572" sldId="2147483669"/>
          </pc:sldLayoutMkLst>
        </pc:sldLayoutChg>
        <pc:sldLayoutChg chg="add mod replId">
          <pc:chgData name="Simhadri Kavali (2025 Intern)" userId="S::simhadri.kavali@enhisecure.com::0fa68a99-1b2a-40ec-bc45-ff93fc125d14" providerId="AD" clId="Web-{3DAA034A-6069-DA18-4048-30EEA937C47A}" dt="2025-03-27T13:14:41.898" v="644"/>
          <pc:sldLayoutMkLst>
            <pc:docMk/>
            <pc:sldMasterMk cId="254545226" sldId="2147483660"/>
            <pc:sldLayoutMk cId="2836751150" sldId="2147483670"/>
          </pc:sldLayoutMkLst>
        </pc:sldLayoutChg>
        <pc:sldLayoutChg chg="add mod replId">
          <pc:chgData name="Simhadri Kavali (2025 Intern)" userId="S::simhadri.kavali@enhisecure.com::0fa68a99-1b2a-40ec-bc45-ff93fc125d14" providerId="AD" clId="Web-{3DAA034A-6069-DA18-4048-30EEA937C47A}" dt="2025-03-27T13:14:41.898" v="644"/>
          <pc:sldLayoutMkLst>
            <pc:docMk/>
            <pc:sldMasterMk cId="254545226" sldId="2147483660"/>
            <pc:sldLayoutMk cId="1059893531" sldId="2147483671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B90432-9420-4DAE-9D44-99FEDFB86BAC}" type="doc">
      <dgm:prSet loTypeId="urn:microsoft.com/office/officeart/2018/5/layout/IconCircleLabelList" loCatId="icon" qsTypeId="urn:microsoft.com/office/officeart/2005/8/quickstyle/simple2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B5550533-66E8-40E9-800D-0D055656DEA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Email</a:t>
          </a:r>
        </a:p>
      </dgm:t>
    </dgm:pt>
    <dgm:pt modelId="{EC74A97F-478E-4D68-AFF5-3CE81B8BB105}" type="parTrans" cxnId="{A96C5F6C-0BAA-47CE-AA41-889789281A4B}">
      <dgm:prSet/>
      <dgm:spPr/>
      <dgm:t>
        <a:bodyPr/>
        <a:lstStyle/>
        <a:p>
          <a:endParaRPr lang="en-US"/>
        </a:p>
      </dgm:t>
    </dgm:pt>
    <dgm:pt modelId="{CB5A995B-93D5-45DD-BFC6-3105CA446892}" type="sibTrans" cxnId="{A96C5F6C-0BAA-47CE-AA41-889789281A4B}">
      <dgm:prSet/>
      <dgm:spPr/>
      <dgm:t>
        <a:bodyPr/>
        <a:lstStyle/>
        <a:p>
          <a:endParaRPr lang="en-US"/>
        </a:p>
      </dgm:t>
    </dgm:pt>
    <dgm:pt modelId="{0867F14F-8E98-464B-83ED-5EA82F571928}">
      <dgm:prSet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en-US"/>
            <a:t>Sends messages over the </a:t>
          </a:r>
          <a:r>
            <a:rPr lang="en-US">
              <a:latin typeface="Calibri Light" panose="020F0302020204030204"/>
            </a:rPr>
            <a:t>InTERNET </a:t>
          </a:r>
          <a:endParaRPr lang="en-US"/>
        </a:p>
      </dgm:t>
    </dgm:pt>
    <dgm:pt modelId="{BDD0D433-FDBC-4C3A-B77B-75416129FA08}" type="parTrans" cxnId="{6646FB5A-A0B2-4E3B-939B-BB005678A928}">
      <dgm:prSet/>
      <dgm:spPr/>
      <dgm:t>
        <a:bodyPr/>
        <a:lstStyle/>
        <a:p>
          <a:endParaRPr lang="en-US"/>
        </a:p>
      </dgm:t>
    </dgm:pt>
    <dgm:pt modelId="{9C6B67CF-3F69-47D1-B5FD-0399B199A461}" type="sibTrans" cxnId="{6646FB5A-A0B2-4E3B-939B-BB005678A928}">
      <dgm:prSet/>
      <dgm:spPr/>
      <dgm:t>
        <a:bodyPr/>
        <a:lstStyle/>
        <a:p>
          <a:endParaRPr lang="en-US"/>
        </a:p>
      </dgm:t>
    </dgm:pt>
    <dgm:pt modelId="{A47E1BBD-D128-447C-9CD5-0193EB3B4A3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Fast, easy &amp; free.</a:t>
          </a:r>
        </a:p>
      </dgm:t>
    </dgm:pt>
    <dgm:pt modelId="{AA50C871-6F6A-48F0-BC90-793D353B5992}" type="parTrans" cxnId="{5390C38A-DFDE-470C-8D6E-E63DE0DFCADF}">
      <dgm:prSet/>
      <dgm:spPr/>
      <dgm:t>
        <a:bodyPr/>
        <a:lstStyle/>
        <a:p>
          <a:endParaRPr lang="en-US"/>
        </a:p>
      </dgm:t>
    </dgm:pt>
    <dgm:pt modelId="{0EDE1249-CF60-44E2-9AAF-A4684818C38B}" type="sibTrans" cxnId="{5390C38A-DFDE-470C-8D6E-E63DE0DFCADF}">
      <dgm:prSet/>
      <dgm:spPr/>
      <dgm:t>
        <a:bodyPr/>
        <a:lstStyle/>
        <a:p>
          <a:endParaRPr lang="en-US"/>
        </a:p>
      </dgm:t>
    </dgm:pt>
    <dgm:pt modelId="{63DCED5E-5D9D-4312-9B8F-CC81FE9B2B8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Used in Offices, schools &amp; Daily life</a:t>
          </a:r>
        </a:p>
      </dgm:t>
    </dgm:pt>
    <dgm:pt modelId="{4CF84A65-68AA-4D37-B443-2E4D5F52E6B6}" type="parTrans" cxnId="{9C7C8D37-7B58-4EB6-A24B-04DCEB78BB8B}">
      <dgm:prSet/>
      <dgm:spPr/>
      <dgm:t>
        <a:bodyPr/>
        <a:lstStyle/>
        <a:p>
          <a:endParaRPr lang="en-US"/>
        </a:p>
      </dgm:t>
    </dgm:pt>
    <dgm:pt modelId="{4CD24A90-3BFF-48F7-9E32-F508B503FD3A}" type="sibTrans" cxnId="{9C7C8D37-7B58-4EB6-A24B-04DCEB78BB8B}">
      <dgm:prSet/>
      <dgm:spPr/>
      <dgm:t>
        <a:bodyPr/>
        <a:lstStyle/>
        <a:p>
          <a:endParaRPr lang="en-US"/>
        </a:p>
      </dgm:t>
    </dgm:pt>
    <dgm:pt modelId="{918DD7BB-DFDC-4BD4-B95F-E1D960AA980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Can send files, photos, &amp; links.</a:t>
          </a:r>
        </a:p>
      </dgm:t>
    </dgm:pt>
    <dgm:pt modelId="{74CD5A80-1CA2-4ABF-B552-CC40C31AD8BE}" type="parTrans" cxnId="{6F26BE70-D319-464B-A252-3C9A1E2FB952}">
      <dgm:prSet/>
      <dgm:spPr/>
      <dgm:t>
        <a:bodyPr/>
        <a:lstStyle/>
        <a:p>
          <a:endParaRPr lang="en-US"/>
        </a:p>
      </dgm:t>
    </dgm:pt>
    <dgm:pt modelId="{83E9217D-2948-4D29-B824-006860C8B837}" type="sibTrans" cxnId="{6F26BE70-D319-464B-A252-3C9A1E2FB952}">
      <dgm:prSet/>
      <dgm:spPr/>
      <dgm:t>
        <a:bodyPr/>
        <a:lstStyle/>
        <a:p>
          <a:endParaRPr lang="en-US"/>
        </a:p>
      </dgm:t>
    </dgm:pt>
    <dgm:pt modelId="{DB6D73AE-AFB3-4368-97A2-9BA272B31C80}" type="pres">
      <dgm:prSet presAssocID="{CEB90432-9420-4DAE-9D44-99FEDFB86BAC}" presName="root" presStyleCnt="0">
        <dgm:presLayoutVars>
          <dgm:dir/>
          <dgm:resizeHandles val="exact"/>
        </dgm:presLayoutVars>
      </dgm:prSet>
      <dgm:spPr/>
    </dgm:pt>
    <dgm:pt modelId="{469BB6BF-9F9C-448D-A63A-C2E7F9AF0162}" type="pres">
      <dgm:prSet presAssocID="{B5550533-66E8-40E9-800D-0D055656DEAB}" presName="compNode" presStyleCnt="0"/>
      <dgm:spPr/>
    </dgm:pt>
    <dgm:pt modelId="{92FBA3EE-33F0-4945-9358-C40E7BA7AF4E}" type="pres">
      <dgm:prSet presAssocID="{B5550533-66E8-40E9-800D-0D055656DEAB}" presName="iconBgRect" presStyleLbl="bgShp" presStyleIdx="0" presStyleCnt="5"/>
      <dgm:spPr/>
    </dgm:pt>
    <dgm:pt modelId="{9417807E-834A-4E8F-BF9C-B21B5058F8EB}" type="pres">
      <dgm:prSet presAssocID="{B5550533-66E8-40E9-800D-0D055656DEA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ail with solid fill"/>
        </a:ext>
      </dgm:extLst>
    </dgm:pt>
    <dgm:pt modelId="{9D5DBE87-4BF9-4A91-B246-5C8886B91338}" type="pres">
      <dgm:prSet presAssocID="{B5550533-66E8-40E9-800D-0D055656DEAB}" presName="spaceRect" presStyleCnt="0"/>
      <dgm:spPr/>
    </dgm:pt>
    <dgm:pt modelId="{C1A3782B-F6CF-4F45-90FD-5AB24466A88B}" type="pres">
      <dgm:prSet presAssocID="{B5550533-66E8-40E9-800D-0D055656DEAB}" presName="textRect" presStyleLbl="revTx" presStyleIdx="0" presStyleCnt="5">
        <dgm:presLayoutVars>
          <dgm:chMax val="1"/>
          <dgm:chPref val="1"/>
        </dgm:presLayoutVars>
      </dgm:prSet>
      <dgm:spPr/>
    </dgm:pt>
    <dgm:pt modelId="{8779EA69-122C-46DE-8425-1D54EBF73F4C}" type="pres">
      <dgm:prSet presAssocID="{CB5A995B-93D5-45DD-BFC6-3105CA446892}" presName="sibTrans" presStyleCnt="0"/>
      <dgm:spPr/>
    </dgm:pt>
    <dgm:pt modelId="{8B05EBC3-7F76-45AB-BE5F-E7C907CE7D55}" type="pres">
      <dgm:prSet presAssocID="{0867F14F-8E98-464B-83ED-5EA82F571928}" presName="compNode" presStyleCnt="0"/>
      <dgm:spPr/>
    </dgm:pt>
    <dgm:pt modelId="{D3C06B50-7039-4FC2-AF34-A58086202E73}" type="pres">
      <dgm:prSet presAssocID="{0867F14F-8E98-464B-83ED-5EA82F571928}" presName="iconBgRect" presStyleLbl="bgShp" presStyleIdx="1" presStyleCnt="5"/>
      <dgm:spPr/>
    </dgm:pt>
    <dgm:pt modelId="{89662E17-7F03-41AD-8C17-525C2C98F99B}" type="pres">
      <dgm:prSet presAssocID="{0867F14F-8E98-464B-83ED-5EA82F57192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F5DF8827-3E56-4B82-970D-7E9BA2019B9F}" type="pres">
      <dgm:prSet presAssocID="{0867F14F-8E98-464B-83ED-5EA82F571928}" presName="spaceRect" presStyleCnt="0"/>
      <dgm:spPr/>
    </dgm:pt>
    <dgm:pt modelId="{CA6F5288-0993-42EE-94AE-849CAEB5AF40}" type="pres">
      <dgm:prSet presAssocID="{0867F14F-8E98-464B-83ED-5EA82F571928}" presName="textRect" presStyleLbl="revTx" presStyleIdx="1" presStyleCnt="5">
        <dgm:presLayoutVars>
          <dgm:chMax val="1"/>
          <dgm:chPref val="1"/>
        </dgm:presLayoutVars>
      </dgm:prSet>
      <dgm:spPr/>
    </dgm:pt>
    <dgm:pt modelId="{48470B4E-1D4A-43E0-8F79-B1FB900B1D44}" type="pres">
      <dgm:prSet presAssocID="{9C6B67CF-3F69-47D1-B5FD-0399B199A461}" presName="sibTrans" presStyleCnt="0"/>
      <dgm:spPr/>
    </dgm:pt>
    <dgm:pt modelId="{FC6CB98D-927B-47D6-8E2F-8A284FDEE520}" type="pres">
      <dgm:prSet presAssocID="{A47E1BBD-D128-447C-9CD5-0193EB3B4A3D}" presName="compNode" presStyleCnt="0"/>
      <dgm:spPr/>
    </dgm:pt>
    <dgm:pt modelId="{2B2FD1A1-A018-4594-8FD7-A498C73B68DC}" type="pres">
      <dgm:prSet presAssocID="{A47E1BBD-D128-447C-9CD5-0193EB3B4A3D}" presName="iconBgRect" presStyleLbl="bgShp" presStyleIdx="2" presStyleCnt="5"/>
      <dgm:spPr/>
    </dgm:pt>
    <dgm:pt modelId="{B35C50C1-1A96-4CBA-9FFB-B0573110F291}" type="pres">
      <dgm:prSet presAssocID="{A47E1BBD-D128-447C-9CD5-0193EB3B4A3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A9843577-4E0A-47FE-92D3-5EB203051A3B}" type="pres">
      <dgm:prSet presAssocID="{A47E1BBD-D128-447C-9CD5-0193EB3B4A3D}" presName="spaceRect" presStyleCnt="0"/>
      <dgm:spPr/>
    </dgm:pt>
    <dgm:pt modelId="{C3DC2DA3-C6B4-4602-A5A8-B85255137C79}" type="pres">
      <dgm:prSet presAssocID="{A47E1BBD-D128-447C-9CD5-0193EB3B4A3D}" presName="textRect" presStyleLbl="revTx" presStyleIdx="2" presStyleCnt="5">
        <dgm:presLayoutVars>
          <dgm:chMax val="1"/>
          <dgm:chPref val="1"/>
        </dgm:presLayoutVars>
      </dgm:prSet>
      <dgm:spPr/>
    </dgm:pt>
    <dgm:pt modelId="{5E0A1EF7-4D29-4F2B-A03D-47410B81CE9D}" type="pres">
      <dgm:prSet presAssocID="{0EDE1249-CF60-44E2-9AAF-A4684818C38B}" presName="sibTrans" presStyleCnt="0"/>
      <dgm:spPr/>
    </dgm:pt>
    <dgm:pt modelId="{536229EA-E8A8-4E90-BE7B-8AD112ACB643}" type="pres">
      <dgm:prSet presAssocID="{63DCED5E-5D9D-4312-9B8F-CC81FE9B2B87}" presName="compNode" presStyleCnt="0"/>
      <dgm:spPr/>
    </dgm:pt>
    <dgm:pt modelId="{1D1D79DB-A04C-4999-AF2B-EA01F6E0DE3A}" type="pres">
      <dgm:prSet presAssocID="{63DCED5E-5D9D-4312-9B8F-CC81FE9B2B87}" presName="iconBgRect" presStyleLbl="bgShp" presStyleIdx="3" presStyleCnt="5"/>
      <dgm:spPr/>
    </dgm:pt>
    <dgm:pt modelId="{26FD14EF-D704-488B-B763-2FE83810C61C}" type="pres">
      <dgm:prSet presAssocID="{63DCED5E-5D9D-4312-9B8F-CC81FE9B2B8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87057F32-78BA-445A-A4FC-4CDACC1D08A0}" type="pres">
      <dgm:prSet presAssocID="{63DCED5E-5D9D-4312-9B8F-CC81FE9B2B87}" presName="spaceRect" presStyleCnt="0"/>
      <dgm:spPr/>
    </dgm:pt>
    <dgm:pt modelId="{78376FF5-147F-45D3-93B0-77773082AEAD}" type="pres">
      <dgm:prSet presAssocID="{63DCED5E-5D9D-4312-9B8F-CC81FE9B2B87}" presName="textRect" presStyleLbl="revTx" presStyleIdx="3" presStyleCnt="5">
        <dgm:presLayoutVars>
          <dgm:chMax val="1"/>
          <dgm:chPref val="1"/>
        </dgm:presLayoutVars>
      </dgm:prSet>
      <dgm:spPr/>
    </dgm:pt>
    <dgm:pt modelId="{0DF24AFA-321E-4D35-A44C-8B162FBE0E81}" type="pres">
      <dgm:prSet presAssocID="{4CD24A90-3BFF-48F7-9E32-F508B503FD3A}" presName="sibTrans" presStyleCnt="0"/>
      <dgm:spPr/>
    </dgm:pt>
    <dgm:pt modelId="{1ACED585-914B-445C-BFF1-CE3CDAA9440B}" type="pres">
      <dgm:prSet presAssocID="{918DD7BB-DFDC-4BD4-B95F-E1D960AA980C}" presName="compNode" presStyleCnt="0"/>
      <dgm:spPr/>
    </dgm:pt>
    <dgm:pt modelId="{FF199E8A-4FDC-4148-97E0-FBC00B59B513}" type="pres">
      <dgm:prSet presAssocID="{918DD7BB-DFDC-4BD4-B95F-E1D960AA980C}" presName="iconBgRect" presStyleLbl="bgShp" presStyleIdx="4" presStyleCnt="5"/>
      <dgm:spPr/>
    </dgm:pt>
    <dgm:pt modelId="{37748130-F3FA-4AB2-95D8-A21A088C05B0}" type="pres">
      <dgm:prSet presAssocID="{918DD7BB-DFDC-4BD4-B95F-E1D960AA980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92F5DD3A-8134-4800-A2A1-F95E87485A6E}" type="pres">
      <dgm:prSet presAssocID="{918DD7BB-DFDC-4BD4-B95F-E1D960AA980C}" presName="spaceRect" presStyleCnt="0"/>
      <dgm:spPr/>
    </dgm:pt>
    <dgm:pt modelId="{26F890CE-13F3-4459-AC5D-37E05CDE7131}" type="pres">
      <dgm:prSet presAssocID="{918DD7BB-DFDC-4BD4-B95F-E1D960AA980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92A3823-8B99-45DC-A4F7-01C2916FE526}" type="presOf" srcId="{918DD7BB-DFDC-4BD4-B95F-E1D960AA980C}" destId="{26F890CE-13F3-4459-AC5D-37E05CDE7131}" srcOrd="0" destOrd="0" presId="urn:microsoft.com/office/officeart/2018/5/layout/IconCircleLabelList"/>
    <dgm:cxn modelId="{264A7536-D72D-4219-9005-45C507FB8989}" type="presOf" srcId="{CEB90432-9420-4DAE-9D44-99FEDFB86BAC}" destId="{DB6D73AE-AFB3-4368-97A2-9BA272B31C80}" srcOrd="0" destOrd="0" presId="urn:microsoft.com/office/officeart/2018/5/layout/IconCircleLabelList"/>
    <dgm:cxn modelId="{9C7C8D37-7B58-4EB6-A24B-04DCEB78BB8B}" srcId="{CEB90432-9420-4DAE-9D44-99FEDFB86BAC}" destId="{63DCED5E-5D9D-4312-9B8F-CC81FE9B2B87}" srcOrd="3" destOrd="0" parTransId="{4CF84A65-68AA-4D37-B443-2E4D5F52E6B6}" sibTransId="{4CD24A90-3BFF-48F7-9E32-F508B503FD3A}"/>
    <dgm:cxn modelId="{96508265-014A-4BA3-A62F-BD12BDD2FE72}" type="presOf" srcId="{0867F14F-8E98-464B-83ED-5EA82F571928}" destId="{CA6F5288-0993-42EE-94AE-849CAEB5AF40}" srcOrd="0" destOrd="0" presId="urn:microsoft.com/office/officeart/2018/5/layout/IconCircleLabelList"/>
    <dgm:cxn modelId="{A96C5F6C-0BAA-47CE-AA41-889789281A4B}" srcId="{CEB90432-9420-4DAE-9D44-99FEDFB86BAC}" destId="{B5550533-66E8-40E9-800D-0D055656DEAB}" srcOrd="0" destOrd="0" parTransId="{EC74A97F-478E-4D68-AFF5-3CE81B8BB105}" sibTransId="{CB5A995B-93D5-45DD-BFC6-3105CA446892}"/>
    <dgm:cxn modelId="{F3D6984C-2DF3-4B4A-B5E7-3FFBC8699840}" type="presOf" srcId="{A47E1BBD-D128-447C-9CD5-0193EB3B4A3D}" destId="{C3DC2DA3-C6B4-4602-A5A8-B85255137C79}" srcOrd="0" destOrd="0" presId="urn:microsoft.com/office/officeart/2018/5/layout/IconCircleLabelList"/>
    <dgm:cxn modelId="{6F26BE70-D319-464B-A252-3C9A1E2FB952}" srcId="{CEB90432-9420-4DAE-9D44-99FEDFB86BAC}" destId="{918DD7BB-DFDC-4BD4-B95F-E1D960AA980C}" srcOrd="4" destOrd="0" parTransId="{74CD5A80-1CA2-4ABF-B552-CC40C31AD8BE}" sibTransId="{83E9217D-2948-4D29-B824-006860C8B837}"/>
    <dgm:cxn modelId="{6646FB5A-A0B2-4E3B-939B-BB005678A928}" srcId="{CEB90432-9420-4DAE-9D44-99FEDFB86BAC}" destId="{0867F14F-8E98-464B-83ED-5EA82F571928}" srcOrd="1" destOrd="0" parTransId="{BDD0D433-FDBC-4C3A-B77B-75416129FA08}" sibTransId="{9C6B67CF-3F69-47D1-B5FD-0399B199A461}"/>
    <dgm:cxn modelId="{5390C38A-DFDE-470C-8D6E-E63DE0DFCADF}" srcId="{CEB90432-9420-4DAE-9D44-99FEDFB86BAC}" destId="{A47E1BBD-D128-447C-9CD5-0193EB3B4A3D}" srcOrd="2" destOrd="0" parTransId="{AA50C871-6F6A-48F0-BC90-793D353B5992}" sibTransId="{0EDE1249-CF60-44E2-9AAF-A4684818C38B}"/>
    <dgm:cxn modelId="{1E99B694-6017-49B8-83AB-0450868AB5FF}" type="presOf" srcId="{B5550533-66E8-40E9-800D-0D055656DEAB}" destId="{C1A3782B-F6CF-4F45-90FD-5AB24466A88B}" srcOrd="0" destOrd="0" presId="urn:microsoft.com/office/officeart/2018/5/layout/IconCircleLabelList"/>
    <dgm:cxn modelId="{EE2DFCB4-F631-4FE8-89F7-1C5EFD690135}" type="presOf" srcId="{63DCED5E-5D9D-4312-9B8F-CC81FE9B2B87}" destId="{78376FF5-147F-45D3-93B0-77773082AEAD}" srcOrd="0" destOrd="0" presId="urn:microsoft.com/office/officeart/2018/5/layout/IconCircleLabelList"/>
    <dgm:cxn modelId="{C9E3C93C-B6F1-4915-8E9B-C77E866533AD}" type="presParOf" srcId="{DB6D73AE-AFB3-4368-97A2-9BA272B31C80}" destId="{469BB6BF-9F9C-448D-A63A-C2E7F9AF0162}" srcOrd="0" destOrd="0" presId="urn:microsoft.com/office/officeart/2018/5/layout/IconCircleLabelList"/>
    <dgm:cxn modelId="{DB908364-6FEA-4CAD-B7C5-A634A24D520B}" type="presParOf" srcId="{469BB6BF-9F9C-448D-A63A-C2E7F9AF0162}" destId="{92FBA3EE-33F0-4945-9358-C40E7BA7AF4E}" srcOrd="0" destOrd="0" presId="urn:microsoft.com/office/officeart/2018/5/layout/IconCircleLabelList"/>
    <dgm:cxn modelId="{43D35130-1CAE-4854-AE86-B2BBB30D0E0E}" type="presParOf" srcId="{469BB6BF-9F9C-448D-A63A-C2E7F9AF0162}" destId="{9417807E-834A-4E8F-BF9C-B21B5058F8EB}" srcOrd="1" destOrd="0" presId="urn:microsoft.com/office/officeart/2018/5/layout/IconCircleLabelList"/>
    <dgm:cxn modelId="{1E204ACF-E05D-4ECB-A232-BBE095D00407}" type="presParOf" srcId="{469BB6BF-9F9C-448D-A63A-C2E7F9AF0162}" destId="{9D5DBE87-4BF9-4A91-B246-5C8886B91338}" srcOrd="2" destOrd="0" presId="urn:microsoft.com/office/officeart/2018/5/layout/IconCircleLabelList"/>
    <dgm:cxn modelId="{EAF27006-4BDC-4999-A25E-EDDB8AF044A1}" type="presParOf" srcId="{469BB6BF-9F9C-448D-A63A-C2E7F9AF0162}" destId="{C1A3782B-F6CF-4F45-90FD-5AB24466A88B}" srcOrd="3" destOrd="0" presId="urn:microsoft.com/office/officeart/2018/5/layout/IconCircleLabelList"/>
    <dgm:cxn modelId="{4C9C7B94-E3C2-458B-88D2-5412A80A9E88}" type="presParOf" srcId="{DB6D73AE-AFB3-4368-97A2-9BA272B31C80}" destId="{8779EA69-122C-46DE-8425-1D54EBF73F4C}" srcOrd="1" destOrd="0" presId="urn:microsoft.com/office/officeart/2018/5/layout/IconCircleLabelList"/>
    <dgm:cxn modelId="{E15820DE-5286-4E4D-9671-4C29F3CC214F}" type="presParOf" srcId="{DB6D73AE-AFB3-4368-97A2-9BA272B31C80}" destId="{8B05EBC3-7F76-45AB-BE5F-E7C907CE7D55}" srcOrd="2" destOrd="0" presId="urn:microsoft.com/office/officeart/2018/5/layout/IconCircleLabelList"/>
    <dgm:cxn modelId="{0F649611-D527-4685-AFAB-B6118AA81F45}" type="presParOf" srcId="{8B05EBC3-7F76-45AB-BE5F-E7C907CE7D55}" destId="{D3C06B50-7039-4FC2-AF34-A58086202E73}" srcOrd="0" destOrd="0" presId="urn:microsoft.com/office/officeart/2018/5/layout/IconCircleLabelList"/>
    <dgm:cxn modelId="{85141ABB-6D87-4B22-845C-EC6A8B580F45}" type="presParOf" srcId="{8B05EBC3-7F76-45AB-BE5F-E7C907CE7D55}" destId="{89662E17-7F03-41AD-8C17-525C2C98F99B}" srcOrd="1" destOrd="0" presId="urn:microsoft.com/office/officeart/2018/5/layout/IconCircleLabelList"/>
    <dgm:cxn modelId="{F3DAFEFA-5F39-4D7D-99FF-8E3011B1CEB0}" type="presParOf" srcId="{8B05EBC3-7F76-45AB-BE5F-E7C907CE7D55}" destId="{F5DF8827-3E56-4B82-970D-7E9BA2019B9F}" srcOrd="2" destOrd="0" presId="urn:microsoft.com/office/officeart/2018/5/layout/IconCircleLabelList"/>
    <dgm:cxn modelId="{000ACFD4-EC77-4D31-A13D-25C44C54858B}" type="presParOf" srcId="{8B05EBC3-7F76-45AB-BE5F-E7C907CE7D55}" destId="{CA6F5288-0993-42EE-94AE-849CAEB5AF40}" srcOrd="3" destOrd="0" presId="urn:microsoft.com/office/officeart/2018/5/layout/IconCircleLabelList"/>
    <dgm:cxn modelId="{8720E768-5BB2-461A-8C46-BB95B79B810B}" type="presParOf" srcId="{DB6D73AE-AFB3-4368-97A2-9BA272B31C80}" destId="{48470B4E-1D4A-43E0-8F79-B1FB900B1D44}" srcOrd="3" destOrd="0" presId="urn:microsoft.com/office/officeart/2018/5/layout/IconCircleLabelList"/>
    <dgm:cxn modelId="{F8E0C61D-C6FB-4B54-9289-E34A021887DF}" type="presParOf" srcId="{DB6D73AE-AFB3-4368-97A2-9BA272B31C80}" destId="{FC6CB98D-927B-47D6-8E2F-8A284FDEE520}" srcOrd="4" destOrd="0" presId="urn:microsoft.com/office/officeart/2018/5/layout/IconCircleLabelList"/>
    <dgm:cxn modelId="{FEA7AF52-FF7B-4363-B92C-61F74D80522A}" type="presParOf" srcId="{FC6CB98D-927B-47D6-8E2F-8A284FDEE520}" destId="{2B2FD1A1-A018-4594-8FD7-A498C73B68DC}" srcOrd="0" destOrd="0" presId="urn:microsoft.com/office/officeart/2018/5/layout/IconCircleLabelList"/>
    <dgm:cxn modelId="{F897067E-9991-4CD4-9584-39271C6CA39D}" type="presParOf" srcId="{FC6CB98D-927B-47D6-8E2F-8A284FDEE520}" destId="{B35C50C1-1A96-4CBA-9FFB-B0573110F291}" srcOrd="1" destOrd="0" presId="urn:microsoft.com/office/officeart/2018/5/layout/IconCircleLabelList"/>
    <dgm:cxn modelId="{9CE088F5-8B94-4376-BE00-D03615223E12}" type="presParOf" srcId="{FC6CB98D-927B-47D6-8E2F-8A284FDEE520}" destId="{A9843577-4E0A-47FE-92D3-5EB203051A3B}" srcOrd="2" destOrd="0" presId="urn:microsoft.com/office/officeart/2018/5/layout/IconCircleLabelList"/>
    <dgm:cxn modelId="{3A52DAFD-0AB1-4AD2-B76D-6C8CCB76F3B5}" type="presParOf" srcId="{FC6CB98D-927B-47D6-8E2F-8A284FDEE520}" destId="{C3DC2DA3-C6B4-4602-A5A8-B85255137C79}" srcOrd="3" destOrd="0" presId="urn:microsoft.com/office/officeart/2018/5/layout/IconCircleLabelList"/>
    <dgm:cxn modelId="{DE4D09BD-D134-4FC8-AF60-CC47B3B4FAA7}" type="presParOf" srcId="{DB6D73AE-AFB3-4368-97A2-9BA272B31C80}" destId="{5E0A1EF7-4D29-4F2B-A03D-47410B81CE9D}" srcOrd="5" destOrd="0" presId="urn:microsoft.com/office/officeart/2018/5/layout/IconCircleLabelList"/>
    <dgm:cxn modelId="{B6D7FA10-4F8A-4E49-8BCF-884CEACA7BE9}" type="presParOf" srcId="{DB6D73AE-AFB3-4368-97A2-9BA272B31C80}" destId="{536229EA-E8A8-4E90-BE7B-8AD112ACB643}" srcOrd="6" destOrd="0" presId="urn:microsoft.com/office/officeart/2018/5/layout/IconCircleLabelList"/>
    <dgm:cxn modelId="{E837DFF8-7E19-4186-BF9B-567C4B0CE180}" type="presParOf" srcId="{536229EA-E8A8-4E90-BE7B-8AD112ACB643}" destId="{1D1D79DB-A04C-4999-AF2B-EA01F6E0DE3A}" srcOrd="0" destOrd="0" presId="urn:microsoft.com/office/officeart/2018/5/layout/IconCircleLabelList"/>
    <dgm:cxn modelId="{C9A886E2-934D-485D-AD04-423882CA3E25}" type="presParOf" srcId="{536229EA-E8A8-4E90-BE7B-8AD112ACB643}" destId="{26FD14EF-D704-488B-B763-2FE83810C61C}" srcOrd="1" destOrd="0" presId="urn:microsoft.com/office/officeart/2018/5/layout/IconCircleLabelList"/>
    <dgm:cxn modelId="{A24DB984-11B1-4FD0-AF39-B7306E986548}" type="presParOf" srcId="{536229EA-E8A8-4E90-BE7B-8AD112ACB643}" destId="{87057F32-78BA-445A-A4FC-4CDACC1D08A0}" srcOrd="2" destOrd="0" presId="urn:microsoft.com/office/officeart/2018/5/layout/IconCircleLabelList"/>
    <dgm:cxn modelId="{4856056D-8794-44A3-982F-968C3DF1E604}" type="presParOf" srcId="{536229EA-E8A8-4E90-BE7B-8AD112ACB643}" destId="{78376FF5-147F-45D3-93B0-77773082AEAD}" srcOrd="3" destOrd="0" presId="urn:microsoft.com/office/officeart/2018/5/layout/IconCircleLabelList"/>
    <dgm:cxn modelId="{44049E07-CEEE-4B3D-AC6A-431F85D9B921}" type="presParOf" srcId="{DB6D73AE-AFB3-4368-97A2-9BA272B31C80}" destId="{0DF24AFA-321E-4D35-A44C-8B162FBE0E81}" srcOrd="7" destOrd="0" presId="urn:microsoft.com/office/officeart/2018/5/layout/IconCircleLabelList"/>
    <dgm:cxn modelId="{29FC12BC-392C-40C4-BF1E-DB0AD02D0F32}" type="presParOf" srcId="{DB6D73AE-AFB3-4368-97A2-9BA272B31C80}" destId="{1ACED585-914B-445C-BFF1-CE3CDAA9440B}" srcOrd="8" destOrd="0" presId="urn:microsoft.com/office/officeart/2018/5/layout/IconCircleLabelList"/>
    <dgm:cxn modelId="{8E0D7C45-CF16-4025-9B69-4E05F5E6637B}" type="presParOf" srcId="{1ACED585-914B-445C-BFF1-CE3CDAA9440B}" destId="{FF199E8A-4FDC-4148-97E0-FBC00B59B513}" srcOrd="0" destOrd="0" presId="urn:microsoft.com/office/officeart/2018/5/layout/IconCircleLabelList"/>
    <dgm:cxn modelId="{9B7DFFCD-1430-4E71-982D-C4919E528A73}" type="presParOf" srcId="{1ACED585-914B-445C-BFF1-CE3CDAA9440B}" destId="{37748130-F3FA-4AB2-95D8-A21A088C05B0}" srcOrd="1" destOrd="0" presId="urn:microsoft.com/office/officeart/2018/5/layout/IconCircleLabelList"/>
    <dgm:cxn modelId="{AC4A0ECC-9259-49F0-B311-40C2824B3D55}" type="presParOf" srcId="{1ACED585-914B-445C-BFF1-CE3CDAA9440B}" destId="{92F5DD3A-8134-4800-A2A1-F95E87485A6E}" srcOrd="2" destOrd="0" presId="urn:microsoft.com/office/officeart/2018/5/layout/IconCircleLabelList"/>
    <dgm:cxn modelId="{29C60B2A-91F0-404B-A5EC-A6EB505D5EF0}" type="presParOf" srcId="{1ACED585-914B-445C-BFF1-CE3CDAA9440B}" destId="{26F890CE-13F3-4459-AC5D-37E05CDE713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AAB4E2-1DED-48EC-84B7-07F52350B490}" type="doc">
      <dgm:prSet loTypeId="urn:microsoft.com/office/officeart/2005/8/layout/list1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28F714BA-AE28-449B-808D-CC3991FCFA32}">
      <dgm:prSet phldrT="[Text]" phldr="0"/>
      <dgm:spPr/>
      <dgm:t>
        <a:bodyPr/>
        <a:lstStyle/>
        <a:p>
          <a:pPr rtl="0"/>
          <a:r>
            <a:rPr lang="en-US">
              <a:latin typeface="Calibri"/>
              <a:ea typeface="Calibri"/>
              <a:cs typeface="Calibri"/>
            </a:rPr>
            <a:t>Features of SMTP</a:t>
          </a:r>
          <a:endParaRPr lang="en-US"/>
        </a:p>
      </dgm:t>
    </dgm:pt>
    <dgm:pt modelId="{2630D372-DD84-4C1F-B355-E946F630E61C}" type="parTrans" cxnId="{90D92FEA-5455-4357-B44C-E7337FA22B24}">
      <dgm:prSet/>
      <dgm:spPr/>
      <dgm:t>
        <a:bodyPr/>
        <a:lstStyle/>
        <a:p>
          <a:endParaRPr lang="en-US"/>
        </a:p>
      </dgm:t>
    </dgm:pt>
    <dgm:pt modelId="{3B9AB20F-4F65-48EB-8634-6567A41DD196}" type="sibTrans" cxnId="{90D92FEA-5455-4357-B44C-E7337FA22B24}">
      <dgm:prSet/>
      <dgm:spPr/>
      <dgm:t>
        <a:bodyPr/>
        <a:lstStyle/>
        <a:p>
          <a:endParaRPr lang="en-US"/>
        </a:p>
      </dgm:t>
    </dgm:pt>
    <dgm:pt modelId="{7833B997-AE85-4C8E-8C1D-DF52336E9178}">
      <dgm:prSet phldr="0"/>
      <dgm:spPr/>
      <dgm:t>
        <a:bodyPr/>
        <a:lstStyle/>
        <a:p>
          <a:pPr rtl="0"/>
          <a:r>
            <a:rPr lang="en-US">
              <a:latin typeface="Calibri"/>
              <a:ea typeface="Calibri"/>
              <a:cs typeface="Calibri"/>
            </a:rPr>
            <a:t>Email Transmission</a:t>
          </a:r>
        </a:p>
      </dgm:t>
    </dgm:pt>
    <dgm:pt modelId="{B006DB86-33B6-41BF-8C47-683594E9A1C5}" type="parTrans" cxnId="{32887C75-2953-42CE-A9A9-E5F141B71776}">
      <dgm:prSet/>
      <dgm:spPr/>
    </dgm:pt>
    <dgm:pt modelId="{3DA22E78-8941-4E19-90D6-2AD8A1BB6364}" type="sibTrans" cxnId="{32887C75-2953-42CE-A9A9-E5F141B71776}">
      <dgm:prSet/>
      <dgm:spPr/>
    </dgm:pt>
    <dgm:pt modelId="{0A3A8A96-1BA0-4F1B-80AB-01886BD5FECD}">
      <dgm:prSet phldr="0"/>
      <dgm:spPr/>
      <dgm:t>
        <a:bodyPr/>
        <a:lstStyle/>
        <a:p>
          <a:r>
            <a:rPr lang="en-US">
              <a:latin typeface="Calibri"/>
              <a:ea typeface="Calibri"/>
              <a:cs typeface="Calibri"/>
            </a:rPr>
            <a:t>Client-Server Communication</a:t>
          </a:r>
        </a:p>
      </dgm:t>
    </dgm:pt>
    <dgm:pt modelId="{11966AA9-D3DA-4E0F-8B66-C4DB2B877777}" type="parTrans" cxnId="{C46BF0B4-DED8-45AA-B7BF-8E17B38E23CD}">
      <dgm:prSet/>
      <dgm:spPr/>
    </dgm:pt>
    <dgm:pt modelId="{52275770-35E0-40EB-9A76-5193BCAA9098}" type="sibTrans" cxnId="{C46BF0B4-DED8-45AA-B7BF-8E17B38E23CD}">
      <dgm:prSet/>
      <dgm:spPr/>
    </dgm:pt>
    <dgm:pt modelId="{53C2792A-A06A-41EB-8E53-E31A7202BE56}">
      <dgm:prSet phldr="0"/>
      <dgm:spPr/>
      <dgm:t>
        <a:bodyPr/>
        <a:lstStyle/>
        <a:p>
          <a:r>
            <a:rPr lang="en-US">
              <a:latin typeface="Calibri"/>
              <a:ea typeface="Calibri"/>
              <a:cs typeface="Calibri"/>
            </a:rPr>
            <a:t>Queue Management</a:t>
          </a:r>
        </a:p>
      </dgm:t>
    </dgm:pt>
    <dgm:pt modelId="{C859ACD5-E3B7-4D36-A2F2-FB99813C7475}" type="parTrans" cxnId="{D1477609-9D7E-44F7-8B82-176150EE9BDF}">
      <dgm:prSet/>
      <dgm:spPr/>
    </dgm:pt>
    <dgm:pt modelId="{78EDCB69-A3B0-491E-A952-F5585617D6A8}" type="sibTrans" cxnId="{D1477609-9D7E-44F7-8B82-176150EE9BDF}">
      <dgm:prSet/>
      <dgm:spPr/>
    </dgm:pt>
    <dgm:pt modelId="{13B3ACB4-62C1-49E7-8E09-D5EB5EF2FA47}">
      <dgm:prSet phldr="0"/>
      <dgm:spPr/>
      <dgm:t>
        <a:bodyPr/>
        <a:lstStyle/>
        <a:p>
          <a:r>
            <a:rPr lang="en-US">
              <a:latin typeface="Calibri"/>
              <a:ea typeface="Calibri"/>
              <a:cs typeface="Calibri"/>
            </a:rPr>
            <a:t>Authentication</a:t>
          </a:r>
        </a:p>
      </dgm:t>
    </dgm:pt>
    <dgm:pt modelId="{9B8F5DA5-0E47-4F30-9FF3-57D656ADEA09}" type="parTrans" cxnId="{F87662C6-2239-4517-9C1D-A655E8840AA8}">
      <dgm:prSet/>
      <dgm:spPr/>
    </dgm:pt>
    <dgm:pt modelId="{E60B5307-9B07-4D99-B6D7-A5F3DC6AE02C}" type="sibTrans" cxnId="{F87662C6-2239-4517-9C1D-A655E8840AA8}">
      <dgm:prSet/>
      <dgm:spPr/>
    </dgm:pt>
    <dgm:pt modelId="{4B86958D-5594-4BF0-A4F2-18AAE96C605A}" type="pres">
      <dgm:prSet presAssocID="{59AAB4E2-1DED-48EC-84B7-07F52350B490}" presName="linear" presStyleCnt="0">
        <dgm:presLayoutVars>
          <dgm:dir/>
          <dgm:animLvl val="lvl"/>
          <dgm:resizeHandles val="exact"/>
        </dgm:presLayoutVars>
      </dgm:prSet>
      <dgm:spPr/>
    </dgm:pt>
    <dgm:pt modelId="{70759636-46EE-4C8A-A73B-9429E5470955}" type="pres">
      <dgm:prSet presAssocID="{28F714BA-AE28-449B-808D-CC3991FCFA32}" presName="parentLin" presStyleCnt="0"/>
      <dgm:spPr/>
    </dgm:pt>
    <dgm:pt modelId="{AEE40704-88BA-4D0E-B611-3594CB389DDB}" type="pres">
      <dgm:prSet presAssocID="{28F714BA-AE28-449B-808D-CC3991FCFA32}" presName="parentLeftMargin" presStyleLbl="node1" presStyleIdx="0" presStyleCnt="1"/>
      <dgm:spPr/>
    </dgm:pt>
    <dgm:pt modelId="{A154A61E-4524-4B65-A31E-D6BBA94D902D}" type="pres">
      <dgm:prSet presAssocID="{28F714BA-AE28-449B-808D-CC3991FCFA3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0A37DDA-3760-4853-8B43-C31820534893}" type="pres">
      <dgm:prSet presAssocID="{28F714BA-AE28-449B-808D-CC3991FCFA32}" presName="negativeSpace" presStyleCnt="0"/>
      <dgm:spPr/>
    </dgm:pt>
    <dgm:pt modelId="{66195D00-222F-412E-8964-D49066512A48}" type="pres">
      <dgm:prSet presAssocID="{28F714BA-AE28-449B-808D-CC3991FCFA32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1477609-9D7E-44F7-8B82-176150EE9BDF}" srcId="{28F714BA-AE28-449B-808D-CC3991FCFA32}" destId="{53C2792A-A06A-41EB-8E53-E31A7202BE56}" srcOrd="2" destOrd="0" parTransId="{C859ACD5-E3B7-4D36-A2F2-FB99813C7475}" sibTransId="{78EDCB69-A3B0-491E-A952-F5585617D6A8}"/>
    <dgm:cxn modelId="{202E4016-A755-4A20-B3FA-563FD91A9C2A}" type="presOf" srcId="{28F714BA-AE28-449B-808D-CC3991FCFA32}" destId="{A154A61E-4524-4B65-A31E-D6BBA94D902D}" srcOrd="1" destOrd="0" presId="urn:microsoft.com/office/officeart/2005/8/layout/list1"/>
    <dgm:cxn modelId="{66027050-A7D5-4050-8D70-00E6DFB700F7}" type="presOf" srcId="{7833B997-AE85-4C8E-8C1D-DF52336E9178}" destId="{66195D00-222F-412E-8964-D49066512A48}" srcOrd="0" destOrd="0" presId="urn:microsoft.com/office/officeart/2005/8/layout/list1"/>
    <dgm:cxn modelId="{32887C75-2953-42CE-A9A9-E5F141B71776}" srcId="{28F714BA-AE28-449B-808D-CC3991FCFA32}" destId="{7833B997-AE85-4C8E-8C1D-DF52336E9178}" srcOrd="0" destOrd="0" parTransId="{B006DB86-33B6-41BF-8C47-683594E9A1C5}" sibTransId="{3DA22E78-8941-4E19-90D6-2AD8A1BB6364}"/>
    <dgm:cxn modelId="{D5265E90-2108-49A4-8F8A-B90F1F38B746}" type="presOf" srcId="{53C2792A-A06A-41EB-8E53-E31A7202BE56}" destId="{66195D00-222F-412E-8964-D49066512A48}" srcOrd="0" destOrd="2" presId="urn:microsoft.com/office/officeart/2005/8/layout/list1"/>
    <dgm:cxn modelId="{C46BF0B4-DED8-45AA-B7BF-8E17B38E23CD}" srcId="{28F714BA-AE28-449B-808D-CC3991FCFA32}" destId="{0A3A8A96-1BA0-4F1B-80AB-01886BD5FECD}" srcOrd="1" destOrd="0" parTransId="{11966AA9-D3DA-4E0F-8B66-C4DB2B877777}" sibTransId="{52275770-35E0-40EB-9A76-5193BCAA9098}"/>
    <dgm:cxn modelId="{F87662C6-2239-4517-9C1D-A655E8840AA8}" srcId="{28F714BA-AE28-449B-808D-CC3991FCFA32}" destId="{13B3ACB4-62C1-49E7-8E09-D5EB5EF2FA47}" srcOrd="3" destOrd="0" parTransId="{9B8F5DA5-0E47-4F30-9FF3-57D656ADEA09}" sibTransId="{E60B5307-9B07-4D99-B6D7-A5F3DC6AE02C}"/>
    <dgm:cxn modelId="{95471EC9-42DA-43FF-9C7E-B6540A31CDEB}" type="presOf" srcId="{13B3ACB4-62C1-49E7-8E09-D5EB5EF2FA47}" destId="{66195D00-222F-412E-8964-D49066512A48}" srcOrd="0" destOrd="3" presId="urn:microsoft.com/office/officeart/2005/8/layout/list1"/>
    <dgm:cxn modelId="{436C92D7-3FB4-4E8B-8BE2-E347320882E6}" type="presOf" srcId="{59AAB4E2-1DED-48EC-84B7-07F52350B490}" destId="{4B86958D-5594-4BF0-A4F2-18AAE96C605A}" srcOrd="0" destOrd="0" presId="urn:microsoft.com/office/officeart/2005/8/layout/list1"/>
    <dgm:cxn modelId="{90D92FEA-5455-4357-B44C-E7337FA22B24}" srcId="{59AAB4E2-1DED-48EC-84B7-07F52350B490}" destId="{28F714BA-AE28-449B-808D-CC3991FCFA32}" srcOrd="0" destOrd="0" parTransId="{2630D372-DD84-4C1F-B355-E946F630E61C}" sibTransId="{3B9AB20F-4F65-48EB-8634-6567A41DD196}"/>
    <dgm:cxn modelId="{104F8BEA-DEE0-49E2-9131-4448389E5835}" type="presOf" srcId="{28F714BA-AE28-449B-808D-CC3991FCFA32}" destId="{AEE40704-88BA-4D0E-B611-3594CB389DDB}" srcOrd="0" destOrd="0" presId="urn:microsoft.com/office/officeart/2005/8/layout/list1"/>
    <dgm:cxn modelId="{BBB76BF0-DDC1-4870-8221-76212F9989AF}" type="presOf" srcId="{0A3A8A96-1BA0-4F1B-80AB-01886BD5FECD}" destId="{66195D00-222F-412E-8964-D49066512A48}" srcOrd="0" destOrd="1" presId="urn:microsoft.com/office/officeart/2005/8/layout/list1"/>
    <dgm:cxn modelId="{F4DF546F-7488-45B3-B727-E61E854F69D9}" type="presParOf" srcId="{4B86958D-5594-4BF0-A4F2-18AAE96C605A}" destId="{70759636-46EE-4C8A-A73B-9429E5470955}" srcOrd="0" destOrd="0" presId="urn:microsoft.com/office/officeart/2005/8/layout/list1"/>
    <dgm:cxn modelId="{ACD28A91-2DD3-4EDB-8FB2-9565F9CE2576}" type="presParOf" srcId="{70759636-46EE-4C8A-A73B-9429E5470955}" destId="{AEE40704-88BA-4D0E-B611-3594CB389DDB}" srcOrd="0" destOrd="0" presId="urn:microsoft.com/office/officeart/2005/8/layout/list1"/>
    <dgm:cxn modelId="{FF0DA32F-5DB9-432D-BD3B-BAEDCB911307}" type="presParOf" srcId="{70759636-46EE-4C8A-A73B-9429E5470955}" destId="{A154A61E-4524-4B65-A31E-D6BBA94D902D}" srcOrd="1" destOrd="0" presId="urn:microsoft.com/office/officeart/2005/8/layout/list1"/>
    <dgm:cxn modelId="{935D2DAD-96F7-4390-B7FE-84F85FC46569}" type="presParOf" srcId="{4B86958D-5594-4BF0-A4F2-18AAE96C605A}" destId="{30A37DDA-3760-4853-8B43-C31820534893}" srcOrd="1" destOrd="0" presId="urn:microsoft.com/office/officeart/2005/8/layout/list1"/>
    <dgm:cxn modelId="{39692A98-3121-4D9C-9827-6EB8C4F2F4AC}" type="presParOf" srcId="{4B86958D-5594-4BF0-A4F2-18AAE96C605A}" destId="{66195D00-222F-412E-8964-D49066512A4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AAB4E2-1DED-48EC-84B7-07F52350B490}" type="doc">
      <dgm:prSet loTypeId="urn:microsoft.com/office/officeart/2005/8/layout/list1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28F714BA-AE28-449B-808D-CC3991FCFA32}">
      <dgm:prSet phldrT="[Text]" phldr="0"/>
      <dgm:spPr/>
      <dgm:t>
        <a:bodyPr/>
        <a:lstStyle/>
        <a:p>
          <a:pPr rtl="0"/>
          <a:r>
            <a:rPr lang="en-US" dirty="0">
              <a:latin typeface="Calibri"/>
              <a:ea typeface="Calibri"/>
              <a:cs typeface="Calibri"/>
            </a:rPr>
            <a:t>Features of IMAP</a:t>
          </a:r>
          <a:endParaRPr lang="en-US" dirty="0"/>
        </a:p>
      </dgm:t>
    </dgm:pt>
    <dgm:pt modelId="{2630D372-DD84-4C1F-B355-E946F630E61C}" type="parTrans" cxnId="{90D92FEA-5455-4357-B44C-E7337FA22B24}">
      <dgm:prSet/>
      <dgm:spPr/>
      <dgm:t>
        <a:bodyPr/>
        <a:lstStyle/>
        <a:p>
          <a:endParaRPr lang="en-US"/>
        </a:p>
      </dgm:t>
    </dgm:pt>
    <dgm:pt modelId="{3B9AB20F-4F65-48EB-8634-6567A41DD196}" type="sibTrans" cxnId="{90D92FEA-5455-4357-B44C-E7337FA22B24}">
      <dgm:prSet/>
      <dgm:spPr/>
      <dgm:t>
        <a:bodyPr/>
        <a:lstStyle/>
        <a:p>
          <a:endParaRPr lang="en-US"/>
        </a:p>
      </dgm:t>
    </dgm:pt>
    <dgm:pt modelId="{79B05E34-9348-41F2-AE92-07661607C597}">
      <dgm:prSet phldr="0"/>
      <dgm:spPr/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Calibri"/>
              <a:ea typeface="Calibri"/>
              <a:cs typeface="Calibri"/>
            </a:rPr>
            <a:t>Server-Side Storage</a:t>
          </a:r>
        </a:p>
      </dgm:t>
    </dgm:pt>
    <dgm:pt modelId="{A9621B12-ACD4-4B3D-B01F-0C8973D07D37}" type="parTrans" cxnId="{E62F5E8E-3334-455D-836A-A3686733F560}">
      <dgm:prSet/>
      <dgm:spPr/>
    </dgm:pt>
    <dgm:pt modelId="{BF1EE7A7-700A-416A-AED2-A3AD6A79D4F7}" type="sibTrans" cxnId="{E62F5E8E-3334-455D-836A-A3686733F560}">
      <dgm:prSet/>
      <dgm:spPr/>
    </dgm:pt>
    <dgm:pt modelId="{8B8D2B53-9A56-40FE-B0C8-8872FF9ECCE2}">
      <dgm:prSet phldr="0"/>
      <dgm:spPr/>
      <dgm:t>
        <a:bodyPr/>
        <a:lstStyle/>
        <a:p>
          <a:pPr rtl="0"/>
          <a:r>
            <a:rPr lang="en-US" dirty="0">
              <a:latin typeface="Calibri"/>
              <a:ea typeface="Calibri"/>
              <a:cs typeface="Calibri"/>
            </a:rPr>
            <a:t>Synchronization</a:t>
          </a:r>
        </a:p>
      </dgm:t>
    </dgm:pt>
    <dgm:pt modelId="{59FF32AE-4997-48F0-B990-9926643279CD}" type="parTrans" cxnId="{362CFDB9-5043-40E9-9164-A00709EB4E9E}">
      <dgm:prSet/>
      <dgm:spPr/>
    </dgm:pt>
    <dgm:pt modelId="{A0AA5A67-C880-47AC-B920-E8926DCB3CCA}" type="sibTrans" cxnId="{362CFDB9-5043-40E9-9164-A00709EB4E9E}">
      <dgm:prSet/>
      <dgm:spPr/>
    </dgm:pt>
    <dgm:pt modelId="{77ACCA45-848A-4016-809C-216A45402074}">
      <dgm:prSet phldr="0"/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Calibri"/>
              <a:ea typeface="Calibri"/>
              <a:cs typeface="Calibri"/>
            </a:rPr>
            <a:t>Folder Management</a:t>
          </a:r>
        </a:p>
      </dgm:t>
    </dgm:pt>
    <dgm:pt modelId="{822B2852-7A36-43D3-891A-8BB5DE6E150F}" type="parTrans" cxnId="{3C8385DE-5C9E-4935-A9CE-AFE412D6ABC7}">
      <dgm:prSet/>
      <dgm:spPr/>
    </dgm:pt>
    <dgm:pt modelId="{3828EA76-E378-4587-AD72-53DDDA8FDD46}" type="sibTrans" cxnId="{3C8385DE-5C9E-4935-A9CE-AFE412D6ABC7}">
      <dgm:prSet/>
      <dgm:spPr/>
    </dgm:pt>
    <dgm:pt modelId="{4A710EFD-A5B6-48F3-97A3-DB88AF9A1977}">
      <dgm:prSet phldr="0"/>
      <dgm:spPr/>
      <dgm:t>
        <a:bodyPr/>
        <a:lstStyle/>
        <a:p>
          <a:pPr rtl="0"/>
          <a:r>
            <a:rPr lang="en-US" dirty="0">
              <a:latin typeface="Calibri"/>
              <a:ea typeface="Calibri"/>
              <a:cs typeface="Calibri"/>
            </a:rPr>
            <a:t>Multiple Access</a:t>
          </a:r>
        </a:p>
      </dgm:t>
    </dgm:pt>
    <dgm:pt modelId="{5A18C752-91AA-4F86-BE87-3D17E210C4E2}" type="parTrans" cxnId="{056B3EFA-962B-4DC4-BF77-623F696669F3}">
      <dgm:prSet/>
      <dgm:spPr/>
    </dgm:pt>
    <dgm:pt modelId="{962ACF5E-1E9B-4F45-A44F-3FE30D406E0D}" type="sibTrans" cxnId="{056B3EFA-962B-4DC4-BF77-623F696669F3}">
      <dgm:prSet/>
      <dgm:spPr/>
    </dgm:pt>
    <dgm:pt modelId="{8127A750-BFDB-4A50-BCD4-5593AACEE9D7}">
      <dgm:prSet phldr="0"/>
      <dgm:spPr/>
      <dgm:t>
        <a:bodyPr/>
        <a:lstStyle/>
        <a:p>
          <a:pPr rtl="0"/>
          <a:r>
            <a:rPr lang="en-US" dirty="0">
              <a:latin typeface="Calibri"/>
              <a:ea typeface="Calibri"/>
              <a:cs typeface="Calibri"/>
            </a:rPr>
            <a:t>Search Capabilities</a:t>
          </a:r>
        </a:p>
      </dgm:t>
    </dgm:pt>
    <dgm:pt modelId="{126B32ED-5B2B-4CBA-8EA0-FDBBE648F8D5}" type="parTrans" cxnId="{3A67833A-AECB-47AD-8D92-3DFA8C546022}">
      <dgm:prSet/>
      <dgm:spPr/>
    </dgm:pt>
    <dgm:pt modelId="{DE1EC2A0-D6FC-4439-B5CE-121A7542D6A7}" type="sibTrans" cxnId="{3A67833A-AECB-47AD-8D92-3DFA8C546022}">
      <dgm:prSet/>
      <dgm:spPr/>
    </dgm:pt>
    <dgm:pt modelId="{4B86958D-5594-4BF0-A4F2-18AAE96C605A}" type="pres">
      <dgm:prSet presAssocID="{59AAB4E2-1DED-48EC-84B7-07F52350B490}" presName="linear" presStyleCnt="0">
        <dgm:presLayoutVars>
          <dgm:dir/>
          <dgm:animLvl val="lvl"/>
          <dgm:resizeHandles val="exact"/>
        </dgm:presLayoutVars>
      </dgm:prSet>
      <dgm:spPr/>
    </dgm:pt>
    <dgm:pt modelId="{70759636-46EE-4C8A-A73B-9429E5470955}" type="pres">
      <dgm:prSet presAssocID="{28F714BA-AE28-449B-808D-CC3991FCFA32}" presName="parentLin" presStyleCnt="0"/>
      <dgm:spPr/>
    </dgm:pt>
    <dgm:pt modelId="{AEE40704-88BA-4D0E-B611-3594CB389DDB}" type="pres">
      <dgm:prSet presAssocID="{28F714BA-AE28-449B-808D-CC3991FCFA32}" presName="parentLeftMargin" presStyleLbl="node1" presStyleIdx="0" presStyleCnt="1"/>
      <dgm:spPr/>
    </dgm:pt>
    <dgm:pt modelId="{A154A61E-4524-4B65-A31E-D6BBA94D902D}" type="pres">
      <dgm:prSet presAssocID="{28F714BA-AE28-449B-808D-CC3991FCFA3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0A37DDA-3760-4853-8B43-C31820534893}" type="pres">
      <dgm:prSet presAssocID="{28F714BA-AE28-449B-808D-CC3991FCFA32}" presName="negativeSpace" presStyleCnt="0"/>
      <dgm:spPr/>
    </dgm:pt>
    <dgm:pt modelId="{66195D00-222F-412E-8964-D49066512A48}" type="pres">
      <dgm:prSet presAssocID="{28F714BA-AE28-449B-808D-CC3991FCFA32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0CAA3504-E5E0-4AD7-8023-BD7B3E218C14}" type="presOf" srcId="{79B05E34-9348-41F2-AE92-07661607C597}" destId="{66195D00-222F-412E-8964-D49066512A48}" srcOrd="0" destOrd="0" presId="urn:microsoft.com/office/officeart/2005/8/layout/list1"/>
    <dgm:cxn modelId="{5F93EF1A-A85E-45FA-98C8-89652F122960}" type="presOf" srcId="{8127A750-BFDB-4A50-BCD4-5593AACEE9D7}" destId="{66195D00-222F-412E-8964-D49066512A48}" srcOrd="0" destOrd="4" presId="urn:microsoft.com/office/officeart/2005/8/layout/list1"/>
    <dgm:cxn modelId="{7BFA0D26-4CEF-4317-81A5-5437409C0BFD}" type="presOf" srcId="{8B8D2B53-9A56-40FE-B0C8-8872FF9ECCE2}" destId="{66195D00-222F-412E-8964-D49066512A48}" srcOrd="0" destOrd="1" presId="urn:microsoft.com/office/officeart/2005/8/layout/list1"/>
    <dgm:cxn modelId="{3A67833A-AECB-47AD-8D92-3DFA8C546022}" srcId="{28F714BA-AE28-449B-808D-CC3991FCFA32}" destId="{8127A750-BFDB-4A50-BCD4-5593AACEE9D7}" srcOrd="4" destOrd="0" parTransId="{126B32ED-5B2B-4CBA-8EA0-FDBBE648F8D5}" sibTransId="{DE1EC2A0-D6FC-4439-B5CE-121A7542D6A7}"/>
    <dgm:cxn modelId="{ECC16D3C-08A3-43CA-9DAE-605BB0458F38}" type="presOf" srcId="{28F714BA-AE28-449B-808D-CC3991FCFA32}" destId="{AEE40704-88BA-4D0E-B611-3594CB389DDB}" srcOrd="0" destOrd="0" presId="urn:microsoft.com/office/officeart/2005/8/layout/list1"/>
    <dgm:cxn modelId="{D783AA51-DDEE-4BE5-841A-0D170803788A}" type="presOf" srcId="{28F714BA-AE28-449B-808D-CC3991FCFA32}" destId="{A154A61E-4524-4B65-A31E-D6BBA94D902D}" srcOrd="1" destOrd="0" presId="urn:microsoft.com/office/officeart/2005/8/layout/list1"/>
    <dgm:cxn modelId="{543FF887-26E0-4A6F-B279-53BAC7A2316A}" type="presOf" srcId="{4A710EFD-A5B6-48F3-97A3-DB88AF9A1977}" destId="{66195D00-222F-412E-8964-D49066512A48}" srcOrd="0" destOrd="3" presId="urn:microsoft.com/office/officeart/2005/8/layout/list1"/>
    <dgm:cxn modelId="{E62F5E8E-3334-455D-836A-A3686733F560}" srcId="{28F714BA-AE28-449B-808D-CC3991FCFA32}" destId="{79B05E34-9348-41F2-AE92-07661607C597}" srcOrd="0" destOrd="0" parTransId="{A9621B12-ACD4-4B3D-B01F-0C8973D07D37}" sibTransId="{BF1EE7A7-700A-416A-AED2-A3AD6A79D4F7}"/>
    <dgm:cxn modelId="{072F9698-1437-4A94-B013-16884E381DC2}" type="presOf" srcId="{77ACCA45-848A-4016-809C-216A45402074}" destId="{66195D00-222F-412E-8964-D49066512A48}" srcOrd="0" destOrd="2" presId="urn:microsoft.com/office/officeart/2005/8/layout/list1"/>
    <dgm:cxn modelId="{362CFDB9-5043-40E9-9164-A00709EB4E9E}" srcId="{28F714BA-AE28-449B-808D-CC3991FCFA32}" destId="{8B8D2B53-9A56-40FE-B0C8-8872FF9ECCE2}" srcOrd="1" destOrd="0" parTransId="{59FF32AE-4997-48F0-B990-9926643279CD}" sibTransId="{A0AA5A67-C880-47AC-B920-E8926DCB3CCA}"/>
    <dgm:cxn modelId="{436C92D7-3FB4-4E8B-8BE2-E347320882E6}" type="presOf" srcId="{59AAB4E2-1DED-48EC-84B7-07F52350B490}" destId="{4B86958D-5594-4BF0-A4F2-18AAE96C605A}" srcOrd="0" destOrd="0" presId="urn:microsoft.com/office/officeart/2005/8/layout/list1"/>
    <dgm:cxn modelId="{3C8385DE-5C9E-4935-A9CE-AFE412D6ABC7}" srcId="{28F714BA-AE28-449B-808D-CC3991FCFA32}" destId="{77ACCA45-848A-4016-809C-216A45402074}" srcOrd="2" destOrd="0" parTransId="{822B2852-7A36-43D3-891A-8BB5DE6E150F}" sibTransId="{3828EA76-E378-4587-AD72-53DDDA8FDD46}"/>
    <dgm:cxn modelId="{90D92FEA-5455-4357-B44C-E7337FA22B24}" srcId="{59AAB4E2-1DED-48EC-84B7-07F52350B490}" destId="{28F714BA-AE28-449B-808D-CC3991FCFA32}" srcOrd="0" destOrd="0" parTransId="{2630D372-DD84-4C1F-B355-E946F630E61C}" sibTransId="{3B9AB20F-4F65-48EB-8634-6567A41DD196}"/>
    <dgm:cxn modelId="{056B3EFA-962B-4DC4-BF77-623F696669F3}" srcId="{28F714BA-AE28-449B-808D-CC3991FCFA32}" destId="{4A710EFD-A5B6-48F3-97A3-DB88AF9A1977}" srcOrd="3" destOrd="0" parTransId="{5A18C752-91AA-4F86-BE87-3D17E210C4E2}" sibTransId="{962ACF5E-1E9B-4F45-A44F-3FE30D406E0D}"/>
    <dgm:cxn modelId="{D259D447-3630-457F-94F9-D29935642A65}" type="presParOf" srcId="{4B86958D-5594-4BF0-A4F2-18AAE96C605A}" destId="{70759636-46EE-4C8A-A73B-9429E5470955}" srcOrd="0" destOrd="0" presId="urn:microsoft.com/office/officeart/2005/8/layout/list1"/>
    <dgm:cxn modelId="{2593A275-73A0-409D-90B7-2C186614A160}" type="presParOf" srcId="{70759636-46EE-4C8A-A73B-9429E5470955}" destId="{AEE40704-88BA-4D0E-B611-3594CB389DDB}" srcOrd="0" destOrd="0" presId="urn:microsoft.com/office/officeart/2005/8/layout/list1"/>
    <dgm:cxn modelId="{35B198F3-4EE1-4EEA-8528-8768068D6B8F}" type="presParOf" srcId="{70759636-46EE-4C8A-A73B-9429E5470955}" destId="{A154A61E-4524-4B65-A31E-D6BBA94D902D}" srcOrd="1" destOrd="0" presId="urn:microsoft.com/office/officeart/2005/8/layout/list1"/>
    <dgm:cxn modelId="{3BD48F6F-F607-4F46-B2AF-045B4FD1E8D6}" type="presParOf" srcId="{4B86958D-5594-4BF0-A4F2-18AAE96C605A}" destId="{30A37DDA-3760-4853-8B43-C31820534893}" srcOrd="1" destOrd="0" presId="urn:microsoft.com/office/officeart/2005/8/layout/list1"/>
    <dgm:cxn modelId="{3ED88590-E294-433A-A8B7-BAC570B80390}" type="presParOf" srcId="{4B86958D-5594-4BF0-A4F2-18AAE96C605A}" destId="{66195D00-222F-412E-8964-D49066512A4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6F1C0E-1934-44DA-A16B-C815F15C12F7}" type="doc">
      <dgm:prSet loTypeId="urn:microsoft.com/office/officeart/2005/8/layout/hList9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480AFF3-74FC-446B-A7C6-1841A25A3976}">
      <dgm:prSet phldrT="[Text]" phldr="0"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ADVANTAGES</a:t>
          </a:r>
          <a:endParaRPr lang="en-US" dirty="0"/>
        </a:p>
      </dgm:t>
    </dgm:pt>
    <dgm:pt modelId="{E7E8CB75-3BB1-4511-B45D-E1FBE4682F1C}" type="parTrans" cxnId="{487CA015-E9F5-499C-BEA5-1FA48E1BB1B8}">
      <dgm:prSet/>
      <dgm:spPr/>
      <dgm:t>
        <a:bodyPr/>
        <a:lstStyle/>
        <a:p>
          <a:endParaRPr lang="en-US"/>
        </a:p>
      </dgm:t>
    </dgm:pt>
    <dgm:pt modelId="{5A78386D-7602-46FD-8EDD-B6F0D2887F5F}" type="sibTrans" cxnId="{487CA015-E9F5-499C-BEA5-1FA48E1BB1B8}">
      <dgm:prSet/>
      <dgm:spPr/>
      <dgm:t>
        <a:bodyPr/>
        <a:lstStyle/>
        <a:p>
          <a:endParaRPr lang="en-US"/>
        </a:p>
      </dgm:t>
    </dgm:pt>
    <dgm:pt modelId="{2F2D54F0-E975-4C79-A340-9B990DE596A5}">
      <dgm:prSet phldrT="[Text]" phldr="0"/>
      <dgm:spPr/>
      <dgm:t>
        <a:bodyPr/>
        <a:lstStyle/>
        <a:p>
          <a:pPr rtl="0"/>
          <a:r>
            <a:rPr lang="en-US" dirty="0">
              <a:latin typeface="Calibri"/>
              <a:ea typeface="Calibri"/>
              <a:cs typeface="Calibri"/>
            </a:rPr>
            <a:t>Simple &amp; Reliable</a:t>
          </a:r>
        </a:p>
      </dgm:t>
    </dgm:pt>
    <dgm:pt modelId="{CA006376-53BE-4B60-962E-8E2CF1C05007}" type="parTrans" cxnId="{60DE3243-F4C7-4D94-9E08-E8EE2C503D31}">
      <dgm:prSet/>
      <dgm:spPr/>
      <dgm:t>
        <a:bodyPr/>
        <a:lstStyle/>
        <a:p>
          <a:endParaRPr lang="en-US"/>
        </a:p>
      </dgm:t>
    </dgm:pt>
    <dgm:pt modelId="{F1BC315C-BD68-4723-89CD-81AAB85C9053}" type="sibTrans" cxnId="{60DE3243-F4C7-4D94-9E08-E8EE2C503D31}">
      <dgm:prSet/>
      <dgm:spPr/>
      <dgm:t>
        <a:bodyPr/>
        <a:lstStyle/>
        <a:p>
          <a:endParaRPr lang="en-US"/>
        </a:p>
      </dgm:t>
    </dgm:pt>
    <dgm:pt modelId="{3E26EF57-2B0F-4DAA-94C7-2101551AA750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/>
              <a:ea typeface="Calibri"/>
              <a:cs typeface="Calibri"/>
            </a:rPr>
            <a:t>DIS-ADVANTAGES</a:t>
          </a:r>
        </a:p>
      </dgm:t>
    </dgm:pt>
    <dgm:pt modelId="{2346C480-9FF9-4020-A9CA-8866B0B7B70B}" type="parTrans" cxnId="{BB4A816F-B62A-40A5-B73B-D68AF8626876}">
      <dgm:prSet/>
      <dgm:spPr/>
      <dgm:t>
        <a:bodyPr/>
        <a:lstStyle/>
        <a:p>
          <a:endParaRPr lang="en-US"/>
        </a:p>
      </dgm:t>
    </dgm:pt>
    <dgm:pt modelId="{88CC275C-2F4F-48E0-BD72-3CE1CE676CF4}" type="sibTrans" cxnId="{BB4A816F-B62A-40A5-B73B-D68AF8626876}">
      <dgm:prSet/>
      <dgm:spPr/>
      <dgm:t>
        <a:bodyPr/>
        <a:lstStyle/>
        <a:p>
          <a:endParaRPr lang="en-US"/>
        </a:p>
      </dgm:t>
    </dgm:pt>
    <dgm:pt modelId="{64A81CAA-DD4C-4BED-B850-2F5CBE9CC3F2}">
      <dgm:prSet phldr="0"/>
      <dgm:spPr/>
      <dgm:t>
        <a:bodyPr/>
        <a:lstStyle/>
        <a:p>
          <a:pPr rtl="0"/>
          <a:r>
            <a:rPr lang="en-US" dirty="0">
              <a:latin typeface="Calibri"/>
              <a:ea typeface="Calibri"/>
              <a:cs typeface="Calibri"/>
            </a:rPr>
            <a:t>Limited Authentication</a:t>
          </a:r>
        </a:p>
      </dgm:t>
    </dgm:pt>
    <dgm:pt modelId="{07062D86-8D46-4C80-9232-339B8B52991D}" type="parTrans" cxnId="{B595A37B-CC27-4006-9C43-8031DF067402}">
      <dgm:prSet/>
      <dgm:spPr/>
    </dgm:pt>
    <dgm:pt modelId="{468FD6C4-B979-49A1-88D9-92C99A9C843E}" type="sibTrans" cxnId="{B595A37B-CC27-4006-9C43-8031DF067402}">
      <dgm:prSet/>
      <dgm:spPr/>
    </dgm:pt>
    <dgm:pt modelId="{8AF4BB3D-0EE0-4AF1-9539-19F950A542BE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Only for sending</a:t>
          </a:r>
        </a:p>
      </dgm:t>
    </dgm:pt>
    <dgm:pt modelId="{8BA20A7D-960B-4887-AD00-A45DA7EF6CF4}" type="parTrans" cxnId="{3C78A646-9DFB-453E-B32B-19E8A28EE9B7}">
      <dgm:prSet/>
      <dgm:spPr/>
    </dgm:pt>
    <dgm:pt modelId="{3A193E17-679A-45E7-A2ED-212369C0F991}" type="sibTrans" cxnId="{3C78A646-9DFB-453E-B32B-19E8A28EE9B7}">
      <dgm:prSet/>
      <dgm:spPr/>
    </dgm:pt>
    <dgm:pt modelId="{2A700C07-DD2D-4DA7-A6A9-F3799ABE2B50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Calibri"/>
              <a:ea typeface="Calibri"/>
              <a:cs typeface="Calibri"/>
            </a:rPr>
            <a:t>Queueing System</a:t>
          </a:r>
        </a:p>
      </dgm:t>
    </dgm:pt>
    <dgm:pt modelId="{69278E45-8113-44AA-BA5F-B8B51EC7B1C5}" type="parTrans" cxnId="{647C1BBA-57A4-4189-9C88-EE2B897652C7}">
      <dgm:prSet/>
      <dgm:spPr/>
    </dgm:pt>
    <dgm:pt modelId="{DD132DB0-6CD3-4E1A-A1D5-48CDDA2F9A09}" type="sibTrans" cxnId="{647C1BBA-57A4-4189-9C88-EE2B897652C7}">
      <dgm:prSet/>
      <dgm:spPr/>
    </dgm:pt>
    <dgm:pt modelId="{47177E54-15A8-44BA-B63E-8C909BFAE317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Calibri"/>
              <a:ea typeface="Calibri"/>
              <a:cs typeface="Calibri"/>
            </a:rPr>
            <a:t>Support Attachments (images, videos)</a:t>
          </a:r>
        </a:p>
      </dgm:t>
    </dgm:pt>
    <dgm:pt modelId="{F1C211DD-F2B1-43DA-BAB7-9C370D47A398}" type="parTrans" cxnId="{7021D199-93EB-4619-8464-A710437B1AF9}">
      <dgm:prSet/>
      <dgm:spPr/>
    </dgm:pt>
    <dgm:pt modelId="{E7D289FD-96C5-492D-95F2-6E9E4EAE3F07}" type="sibTrans" cxnId="{7021D199-93EB-4619-8464-A710437B1AF9}">
      <dgm:prSet/>
      <dgm:spPr/>
    </dgm:pt>
    <dgm:pt modelId="{81F5644B-2788-4241-B650-7ACCB7668D64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Calibri"/>
              <a:ea typeface="Calibri"/>
              <a:cs typeface="Calibri"/>
            </a:rPr>
            <a:t>Widely Supported</a:t>
          </a:r>
        </a:p>
      </dgm:t>
    </dgm:pt>
    <dgm:pt modelId="{FB5FB61E-CBC9-4DE3-8250-59060033640C}" type="parTrans" cxnId="{1EB5D24B-47AF-49FF-8AC4-D1CD1D99A7F1}">
      <dgm:prSet/>
      <dgm:spPr/>
    </dgm:pt>
    <dgm:pt modelId="{87324369-3B4C-42BA-95AB-A890F1102ABE}" type="sibTrans" cxnId="{1EB5D24B-47AF-49FF-8AC4-D1CD1D99A7F1}">
      <dgm:prSet/>
      <dgm:spPr/>
    </dgm:pt>
    <dgm:pt modelId="{8073CEF4-FC96-4528-800A-4796098F803E}">
      <dgm:prSet phldr="0"/>
      <dgm:spPr/>
      <dgm:t>
        <a:bodyPr/>
        <a:lstStyle/>
        <a:p>
          <a:pPr rtl="0"/>
          <a:r>
            <a:rPr lang="en-US" dirty="0">
              <a:latin typeface="Calibri"/>
              <a:ea typeface="Calibri"/>
              <a:cs typeface="Calibri"/>
            </a:rPr>
            <a:t>Security Issues</a:t>
          </a:r>
        </a:p>
      </dgm:t>
    </dgm:pt>
    <dgm:pt modelId="{ACB4645D-5AA7-462C-BB4C-EF796C8BF9C6}" type="parTrans" cxnId="{80A42FEC-DAD5-4A18-A872-38C4063211E2}">
      <dgm:prSet/>
      <dgm:spPr/>
    </dgm:pt>
    <dgm:pt modelId="{13D37FEF-0D34-466D-9F5A-FAC1D49B2878}" type="sibTrans" cxnId="{80A42FEC-DAD5-4A18-A872-38C4063211E2}">
      <dgm:prSet/>
      <dgm:spPr/>
    </dgm:pt>
    <dgm:pt modelId="{E95512BE-28F0-4EFE-AA2B-C42D73BE5EF9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Old Protocol</a:t>
          </a:r>
        </a:p>
      </dgm:t>
    </dgm:pt>
    <dgm:pt modelId="{7077A320-3488-427B-8088-FC604D6A290C}" type="parTrans" cxnId="{DC2C47DF-BEF3-4053-80B8-16966E32C3D3}">
      <dgm:prSet/>
      <dgm:spPr/>
    </dgm:pt>
    <dgm:pt modelId="{97F71FA0-D307-4790-918C-D91B216E7B1D}" type="sibTrans" cxnId="{DC2C47DF-BEF3-4053-80B8-16966E32C3D3}">
      <dgm:prSet/>
      <dgm:spPr/>
    </dgm:pt>
    <dgm:pt modelId="{9A6544D5-78D6-40E7-920C-507BD7A5AB2C}" type="pres">
      <dgm:prSet presAssocID="{D06F1C0E-1934-44DA-A16B-C815F15C12F7}" presName="list" presStyleCnt="0">
        <dgm:presLayoutVars>
          <dgm:dir/>
          <dgm:animLvl val="lvl"/>
        </dgm:presLayoutVars>
      </dgm:prSet>
      <dgm:spPr/>
    </dgm:pt>
    <dgm:pt modelId="{76E14E78-0392-4C1D-A5AF-239BF2EF7E41}" type="pres">
      <dgm:prSet presAssocID="{B480AFF3-74FC-446B-A7C6-1841A25A3976}" presName="posSpace" presStyleCnt="0"/>
      <dgm:spPr/>
    </dgm:pt>
    <dgm:pt modelId="{DFD9EE61-5A27-4F9C-A4F3-2DBE0AB8BDCF}" type="pres">
      <dgm:prSet presAssocID="{B480AFF3-74FC-446B-A7C6-1841A25A3976}" presName="vertFlow" presStyleCnt="0"/>
      <dgm:spPr/>
    </dgm:pt>
    <dgm:pt modelId="{A584A7B8-A00D-41A5-8226-FC8FE9635537}" type="pres">
      <dgm:prSet presAssocID="{B480AFF3-74FC-446B-A7C6-1841A25A3976}" presName="topSpace" presStyleCnt="0"/>
      <dgm:spPr/>
    </dgm:pt>
    <dgm:pt modelId="{188D9F20-CBD6-4A9D-A918-34BD91A1412E}" type="pres">
      <dgm:prSet presAssocID="{B480AFF3-74FC-446B-A7C6-1841A25A3976}" presName="firstComp" presStyleCnt="0"/>
      <dgm:spPr/>
    </dgm:pt>
    <dgm:pt modelId="{E5D552AC-BED0-4441-96F4-C0DB4FE1253D}" type="pres">
      <dgm:prSet presAssocID="{B480AFF3-74FC-446B-A7C6-1841A25A3976}" presName="firstChild" presStyleLbl="bgAccFollowNode1" presStyleIdx="0" presStyleCnt="8"/>
      <dgm:spPr/>
    </dgm:pt>
    <dgm:pt modelId="{F3E9A0AD-BC63-4140-BB88-E42024C6348E}" type="pres">
      <dgm:prSet presAssocID="{B480AFF3-74FC-446B-A7C6-1841A25A3976}" presName="firstChildTx" presStyleLbl="bgAccFollowNode1" presStyleIdx="0" presStyleCnt="8">
        <dgm:presLayoutVars>
          <dgm:bulletEnabled val="1"/>
        </dgm:presLayoutVars>
      </dgm:prSet>
      <dgm:spPr/>
    </dgm:pt>
    <dgm:pt modelId="{09E4BDF0-EA94-4B2E-8C71-D10B13B07D83}" type="pres">
      <dgm:prSet presAssocID="{81F5644B-2788-4241-B650-7ACCB7668D64}" presName="comp" presStyleCnt="0"/>
      <dgm:spPr/>
    </dgm:pt>
    <dgm:pt modelId="{35AC209B-7A28-41FF-8B21-34F34CF18945}" type="pres">
      <dgm:prSet presAssocID="{81F5644B-2788-4241-B650-7ACCB7668D64}" presName="child" presStyleLbl="bgAccFollowNode1" presStyleIdx="1" presStyleCnt="8"/>
      <dgm:spPr/>
    </dgm:pt>
    <dgm:pt modelId="{C19E7DE4-7E95-4F88-814E-EE5B1DC51D55}" type="pres">
      <dgm:prSet presAssocID="{81F5644B-2788-4241-B650-7ACCB7668D64}" presName="childTx" presStyleLbl="bgAccFollowNode1" presStyleIdx="1" presStyleCnt="8">
        <dgm:presLayoutVars>
          <dgm:bulletEnabled val="1"/>
        </dgm:presLayoutVars>
      </dgm:prSet>
      <dgm:spPr/>
    </dgm:pt>
    <dgm:pt modelId="{A90D60B6-F92A-48C3-969D-CC186E0FAFC1}" type="pres">
      <dgm:prSet presAssocID="{2A700C07-DD2D-4DA7-A6A9-F3799ABE2B50}" presName="comp" presStyleCnt="0"/>
      <dgm:spPr/>
    </dgm:pt>
    <dgm:pt modelId="{AA3C8150-F316-4593-90EC-0562427B9993}" type="pres">
      <dgm:prSet presAssocID="{2A700C07-DD2D-4DA7-A6A9-F3799ABE2B50}" presName="child" presStyleLbl="bgAccFollowNode1" presStyleIdx="2" presStyleCnt="8"/>
      <dgm:spPr/>
    </dgm:pt>
    <dgm:pt modelId="{F6848B05-5826-47F6-A007-C2BB8B2E80E8}" type="pres">
      <dgm:prSet presAssocID="{2A700C07-DD2D-4DA7-A6A9-F3799ABE2B50}" presName="childTx" presStyleLbl="bgAccFollowNode1" presStyleIdx="2" presStyleCnt="8">
        <dgm:presLayoutVars>
          <dgm:bulletEnabled val="1"/>
        </dgm:presLayoutVars>
      </dgm:prSet>
      <dgm:spPr/>
    </dgm:pt>
    <dgm:pt modelId="{66FF4F6E-6845-458C-8769-AEFA1933ABDB}" type="pres">
      <dgm:prSet presAssocID="{47177E54-15A8-44BA-B63E-8C909BFAE317}" presName="comp" presStyleCnt="0"/>
      <dgm:spPr/>
    </dgm:pt>
    <dgm:pt modelId="{30D0D691-004A-427E-A861-637EFE8DE1FB}" type="pres">
      <dgm:prSet presAssocID="{47177E54-15A8-44BA-B63E-8C909BFAE317}" presName="child" presStyleLbl="bgAccFollowNode1" presStyleIdx="3" presStyleCnt="8"/>
      <dgm:spPr/>
    </dgm:pt>
    <dgm:pt modelId="{CE2AE934-348B-45F0-9661-4E17E8E0E297}" type="pres">
      <dgm:prSet presAssocID="{47177E54-15A8-44BA-B63E-8C909BFAE317}" presName="childTx" presStyleLbl="bgAccFollowNode1" presStyleIdx="3" presStyleCnt="8">
        <dgm:presLayoutVars>
          <dgm:bulletEnabled val="1"/>
        </dgm:presLayoutVars>
      </dgm:prSet>
      <dgm:spPr/>
    </dgm:pt>
    <dgm:pt modelId="{8285FC40-6456-4979-AD95-635CBC14A999}" type="pres">
      <dgm:prSet presAssocID="{B480AFF3-74FC-446B-A7C6-1841A25A3976}" presName="negSpace" presStyleCnt="0"/>
      <dgm:spPr/>
    </dgm:pt>
    <dgm:pt modelId="{BFDD202B-6A06-42AA-B1F9-AA83D1A60A35}" type="pres">
      <dgm:prSet presAssocID="{B480AFF3-74FC-446B-A7C6-1841A25A3976}" presName="circle" presStyleLbl="node1" presStyleIdx="0" presStyleCnt="2"/>
      <dgm:spPr/>
    </dgm:pt>
    <dgm:pt modelId="{5EB2F234-014A-4B01-8C87-DAB06DA6A1F6}" type="pres">
      <dgm:prSet presAssocID="{5A78386D-7602-46FD-8EDD-B6F0D2887F5F}" presName="transSpace" presStyleCnt="0"/>
      <dgm:spPr/>
    </dgm:pt>
    <dgm:pt modelId="{D13A0493-415F-4538-9B80-948E9A961258}" type="pres">
      <dgm:prSet presAssocID="{3E26EF57-2B0F-4DAA-94C7-2101551AA750}" presName="posSpace" presStyleCnt="0"/>
      <dgm:spPr/>
    </dgm:pt>
    <dgm:pt modelId="{65ECC635-667F-4A2E-810B-A005CA034204}" type="pres">
      <dgm:prSet presAssocID="{3E26EF57-2B0F-4DAA-94C7-2101551AA750}" presName="vertFlow" presStyleCnt="0"/>
      <dgm:spPr/>
    </dgm:pt>
    <dgm:pt modelId="{97CDE1DA-03FD-476B-B3DF-350D80EFDDC3}" type="pres">
      <dgm:prSet presAssocID="{3E26EF57-2B0F-4DAA-94C7-2101551AA750}" presName="topSpace" presStyleCnt="0"/>
      <dgm:spPr/>
    </dgm:pt>
    <dgm:pt modelId="{6B2B9935-E539-4120-842A-4B8465C36CDE}" type="pres">
      <dgm:prSet presAssocID="{3E26EF57-2B0F-4DAA-94C7-2101551AA750}" presName="firstComp" presStyleCnt="0"/>
      <dgm:spPr/>
    </dgm:pt>
    <dgm:pt modelId="{638AEA56-8737-480D-975E-D29AC1F78109}" type="pres">
      <dgm:prSet presAssocID="{3E26EF57-2B0F-4DAA-94C7-2101551AA750}" presName="firstChild" presStyleLbl="bgAccFollowNode1" presStyleIdx="4" presStyleCnt="8"/>
      <dgm:spPr/>
    </dgm:pt>
    <dgm:pt modelId="{D22F7592-5612-47DD-A926-C6AEE21CE355}" type="pres">
      <dgm:prSet presAssocID="{3E26EF57-2B0F-4DAA-94C7-2101551AA750}" presName="firstChildTx" presStyleLbl="bgAccFollowNode1" presStyleIdx="4" presStyleCnt="8">
        <dgm:presLayoutVars>
          <dgm:bulletEnabled val="1"/>
        </dgm:presLayoutVars>
      </dgm:prSet>
      <dgm:spPr/>
    </dgm:pt>
    <dgm:pt modelId="{B0E0A06B-FDF2-4122-A086-933432DC7C57}" type="pres">
      <dgm:prSet presAssocID="{64A81CAA-DD4C-4BED-B850-2F5CBE9CC3F2}" presName="comp" presStyleCnt="0"/>
      <dgm:spPr/>
    </dgm:pt>
    <dgm:pt modelId="{9B8C3E0D-E2E3-4D8C-9A87-66106C5322D8}" type="pres">
      <dgm:prSet presAssocID="{64A81CAA-DD4C-4BED-B850-2F5CBE9CC3F2}" presName="child" presStyleLbl="bgAccFollowNode1" presStyleIdx="5" presStyleCnt="8"/>
      <dgm:spPr/>
    </dgm:pt>
    <dgm:pt modelId="{87836EA4-B394-4159-BB90-0A5893088115}" type="pres">
      <dgm:prSet presAssocID="{64A81CAA-DD4C-4BED-B850-2F5CBE9CC3F2}" presName="childTx" presStyleLbl="bgAccFollowNode1" presStyleIdx="5" presStyleCnt="8">
        <dgm:presLayoutVars>
          <dgm:bulletEnabled val="1"/>
        </dgm:presLayoutVars>
      </dgm:prSet>
      <dgm:spPr/>
    </dgm:pt>
    <dgm:pt modelId="{69F9377F-AAA6-4838-816C-F3A753CEA97D}" type="pres">
      <dgm:prSet presAssocID="{8AF4BB3D-0EE0-4AF1-9539-19F950A542BE}" presName="comp" presStyleCnt="0"/>
      <dgm:spPr/>
    </dgm:pt>
    <dgm:pt modelId="{7900E37B-6B55-44E1-A6B9-F6DF4D799152}" type="pres">
      <dgm:prSet presAssocID="{8AF4BB3D-0EE0-4AF1-9539-19F950A542BE}" presName="child" presStyleLbl="bgAccFollowNode1" presStyleIdx="6" presStyleCnt="8"/>
      <dgm:spPr/>
    </dgm:pt>
    <dgm:pt modelId="{7F7F6555-F0F8-4BB2-8C00-DB6DBE4AE346}" type="pres">
      <dgm:prSet presAssocID="{8AF4BB3D-0EE0-4AF1-9539-19F950A542BE}" presName="childTx" presStyleLbl="bgAccFollowNode1" presStyleIdx="6" presStyleCnt="8">
        <dgm:presLayoutVars>
          <dgm:bulletEnabled val="1"/>
        </dgm:presLayoutVars>
      </dgm:prSet>
      <dgm:spPr/>
    </dgm:pt>
    <dgm:pt modelId="{867A2D87-B03D-49D8-9901-5C3302F0FF9C}" type="pres">
      <dgm:prSet presAssocID="{E95512BE-28F0-4EFE-AA2B-C42D73BE5EF9}" presName="comp" presStyleCnt="0"/>
      <dgm:spPr/>
    </dgm:pt>
    <dgm:pt modelId="{D7956681-AACC-406A-9233-47D072054F06}" type="pres">
      <dgm:prSet presAssocID="{E95512BE-28F0-4EFE-AA2B-C42D73BE5EF9}" presName="child" presStyleLbl="bgAccFollowNode1" presStyleIdx="7" presStyleCnt="8"/>
      <dgm:spPr/>
    </dgm:pt>
    <dgm:pt modelId="{DD106EEB-0DA1-4C16-90E2-B44F80D1C09E}" type="pres">
      <dgm:prSet presAssocID="{E95512BE-28F0-4EFE-AA2B-C42D73BE5EF9}" presName="childTx" presStyleLbl="bgAccFollowNode1" presStyleIdx="7" presStyleCnt="8">
        <dgm:presLayoutVars>
          <dgm:bulletEnabled val="1"/>
        </dgm:presLayoutVars>
      </dgm:prSet>
      <dgm:spPr/>
    </dgm:pt>
    <dgm:pt modelId="{DC9D014C-0326-4BD5-A247-B3B4D4C42F7B}" type="pres">
      <dgm:prSet presAssocID="{3E26EF57-2B0F-4DAA-94C7-2101551AA750}" presName="negSpace" presStyleCnt="0"/>
      <dgm:spPr/>
    </dgm:pt>
    <dgm:pt modelId="{D0C7CB0D-9657-47C4-A571-59B0ACE0A6C0}" type="pres">
      <dgm:prSet presAssocID="{3E26EF57-2B0F-4DAA-94C7-2101551AA750}" presName="circle" presStyleLbl="node1" presStyleIdx="1" presStyleCnt="2"/>
      <dgm:spPr/>
    </dgm:pt>
  </dgm:ptLst>
  <dgm:cxnLst>
    <dgm:cxn modelId="{487CA015-E9F5-499C-BEA5-1FA48E1BB1B8}" srcId="{D06F1C0E-1934-44DA-A16B-C815F15C12F7}" destId="{B480AFF3-74FC-446B-A7C6-1841A25A3976}" srcOrd="0" destOrd="0" parTransId="{E7E8CB75-3BB1-4511-B45D-E1FBE4682F1C}" sibTransId="{5A78386D-7602-46FD-8EDD-B6F0D2887F5F}"/>
    <dgm:cxn modelId="{9617E31D-3EA4-4841-9DD6-FEC448F16333}" type="presOf" srcId="{81F5644B-2788-4241-B650-7ACCB7668D64}" destId="{C19E7DE4-7E95-4F88-814E-EE5B1DC51D55}" srcOrd="1" destOrd="0" presId="urn:microsoft.com/office/officeart/2005/8/layout/hList9"/>
    <dgm:cxn modelId="{50623F21-D10F-4BB2-81A8-395DBE8BA0A1}" type="presOf" srcId="{8073CEF4-FC96-4528-800A-4796098F803E}" destId="{638AEA56-8737-480D-975E-D29AC1F78109}" srcOrd="0" destOrd="0" presId="urn:microsoft.com/office/officeart/2005/8/layout/hList9"/>
    <dgm:cxn modelId="{84DF1922-2191-4036-BDA6-4874530B37F7}" type="presOf" srcId="{8073CEF4-FC96-4528-800A-4796098F803E}" destId="{D22F7592-5612-47DD-A926-C6AEE21CE355}" srcOrd="1" destOrd="0" presId="urn:microsoft.com/office/officeart/2005/8/layout/hList9"/>
    <dgm:cxn modelId="{E7C16A2A-4A8D-44BE-86B1-DB269E37EDD7}" type="presOf" srcId="{E95512BE-28F0-4EFE-AA2B-C42D73BE5EF9}" destId="{DD106EEB-0DA1-4C16-90E2-B44F80D1C09E}" srcOrd="1" destOrd="0" presId="urn:microsoft.com/office/officeart/2005/8/layout/hList9"/>
    <dgm:cxn modelId="{ABC7D040-C125-4046-A717-3EFDA3AD5A0A}" type="presOf" srcId="{8AF4BB3D-0EE0-4AF1-9539-19F950A542BE}" destId="{7F7F6555-F0F8-4BB2-8C00-DB6DBE4AE346}" srcOrd="1" destOrd="0" presId="urn:microsoft.com/office/officeart/2005/8/layout/hList9"/>
    <dgm:cxn modelId="{68AAA15C-2B5D-44BF-81B6-ABC6E0CEA151}" type="presOf" srcId="{64A81CAA-DD4C-4BED-B850-2F5CBE9CC3F2}" destId="{87836EA4-B394-4159-BB90-0A5893088115}" srcOrd="1" destOrd="0" presId="urn:microsoft.com/office/officeart/2005/8/layout/hList9"/>
    <dgm:cxn modelId="{448A9A5F-B744-4486-BBBA-A818205A2D18}" type="presOf" srcId="{64A81CAA-DD4C-4BED-B850-2F5CBE9CC3F2}" destId="{9B8C3E0D-E2E3-4D8C-9A87-66106C5322D8}" srcOrd="0" destOrd="0" presId="urn:microsoft.com/office/officeart/2005/8/layout/hList9"/>
    <dgm:cxn modelId="{60DE3243-F4C7-4D94-9E08-E8EE2C503D31}" srcId="{B480AFF3-74FC-446B-A7C6-1841A25A3976}" destId="{2F2D54F0-E975-4C79-A340-9B990DE596A5}" srcOrd="0" destOrd="0" parTransId="{CA006376-53BE-4B60-962E-8E2CF1C05007}" sibTransId="{F1BC315C-BD68-4723-89CD-81AAB85C9053}"/>
    <dgm:cxn modelId="{3C78A646-9DFB-453E-B32B-19E8A28EE9B7}" srcId="{3E26EF57-2B0F-4DAA-94C7-2101551AA750}" destId="{8AF4BB3D-0EE0-4AF1-9539-19F950A542BE}" srcOrd="2" destOrd="0" parTransId="{8BA20A7D-960B-4887-AD00-A45DA7EF6CF4}" sibTransId="{3A193E17-679A-45E7-A2ED-212369C0F991}"/>
    <dgm:cxn modelId="{1EB5D24B-47AF-49FF-8AC4-D1CD1D99A7F1}" srcId="{B480AFF3-74FC-446B-A7C6-1841A25A3976}" destId="{81F5644B-2788-4241-B650-7ACCB7668D64}" srcOrd="1" destOrd="0" parTransId="{FB5FB61E-CBC9-4DE3-8250-59060033640C}" sibTransId="{87324369-3B4C-42BA-95AB-A890F1102ABE}"/>
    <dgm:cxn modelId="{BB4A816F-B62A-40A5-B73B-D68AF8626876}" srcId="{D06F1C0E-1934-44DA-A16B-C815F15C12F7}" destId="{3E26EF57-2B0F-4DAA-94C7-2101551AA750}" srcOrd="1" destOrd="0" parTransId="{2346C480-9FF9-4020-A9CA-8866B0B7B70B}" sibTransId="{88CC275C-2F4F-48E0-BD72-3CE1CE676CF4}"/>
    <dgm:cxn modelId="{B595A37B-CC27-4006-9C43-8031DF067402}" srcId="{3E26EF57-2B0F-4DAA-94C7-2101551AA750}" destId="{64A81CAA-DD4C-4BED-B850-2F5CBE9CC3F2}" srcOrd="1" destOrd="0" parTransId="{07062D86-8D46-4C80-9232-339B8B52991D}" sibTransId="{468FD6C4-B979-49A1-88D9-92C99A9C843E}"/>
    <dgm:cxn modelId="{9FD01F7C-6517-4EB2-A3AB-AE64671AAA89}" type="presOf" srcId="{B480AFF3-74FC-446B-A7C6-1841A25A3976}" destId="{BFDD202B-6A06-42AA-B1F9-AA83D1A60A35}" srcOrd="0" destOrd="0" presId="urn:microsoft.com/office/officeart/2005/8/layout/hList9"/>
    <dgm:cxn modelId="{DCDC8C87-B6FC-49C9-97BD-78BB18A65849}" type="presOf" srcId="{47177E54-15A8-44BA-B63E-8C909BFAE317}" destId="{CE2AE934-348B-45F0-9661-4E17E8E0E297}" srcOrd="1" destOrd="0" presId="urn:microsoft.com/office/officeart/2005/8/layout/hList9"/>
    <dgm:cxn modelId="{7021D199-93EB-4619-8464-A710437B1AF9}" srcId="{B480AFF3-74FC-446B-A7C6-1841A25A3976}" destId="{47177E54-15A8-44BA-B63E-8C909BFAE317}" srcOrd="3" destOrd="0" parTransId="{F1C211DD-F2B1-43DA-BAB7-9C370D47A398}" sibTransId="{E7D289FD-96C5-492D-95F2-6E9E4EAE3F07}"/>
    <dgm:cxn modelId="{C9F156AD-8639-4550-BF6A-2325F18A9CB4}" type="presOf" srcId="{D06F1C0E-1934-44DA-A16B-C815F15C12F7}" destId="{9A6544D5-78D6-40E7-920C-507BD7A5AB2C}" srcOrd="0" destOrd="0" presId="urn:microsoft.com/office/officeart/2005/8/layout/hList9"/>
    <dgm:cxn modelId="{A845DFB3-EA09-46C1-BFA3-841742E48EAC}" type="presOf" srcId="{E95512BE-28F0-4EFE-AA2B-C42D73BE5EF9}" destId="{D7956681-AACC-406A-9233-47D072054F06}" srcOrd="0" destOrd="0" presId="urn:microsoft.com/office/officeart/2005/8/layout/hList9"/>
    <dgm:cxn modelId="{647C1BBA-57A4-4189-9C88-EE2B897652C7}" srcId="{B480AFF3-74FC-446B-A7C6-1841A25A3976}" destId="{2A700C07-DD2D-4DA7-A6A9-F3799ABE2B50}" srcOrd="2" destOrd="0" parTransId="{69278E45-8113-44AA-BA5F-B8B51EC7B1C5}" sibTransId="{DD132DB0-6CD3-4E1A-A1D5-48CDDA2F9A09}"/>
    <dgm:cxn modelId="{067C8BC2-CD25-4E9E-B54B-6C24614CB969}" type="presOf" srcId="{81F5644B-2788-4241-B650-7ACCB7668D64}" destId="{35AC209B-7A28-41FF-8B21-34F34CF18945}" srcOrd="0" destOrd="0" presId="urn:microsoft.com/office/officeart/2005/8/layout/hList9"/>
    <dgm:cxn modelId="{93E583CC-6A05-4E23-8CB5-24BCB9D299F6}" type="presOf" srcId="{2F2D54F0-E975-4C79-A340-9B990DE596A5}" destId="{F3E9A0AD-BC63-4140-BB88-E42024C6348E}" srcOrd="1" destOrd="0" presId="urn:microsoft.com/office/officeart/2005/8/layout/hList9"/>
    <dgm:cxn modelId="{DFC1F8CF-5818-48BA-AAEC-29CB88F23DB0}" type="presOf" srcId="{8AF4BB3D-0EE0-4AF1-9539-19F950A542BE}" destId="{7900E37B-6B55-44E1-A6B9-F6DF4D799152}" srcOrd="0" destOrd="0" presId="urn:microsoft.com/office/officeart/2005/8/layout/hList9"/>
    <dgm:cxn modelId="{8069A2D3-FE89-4CAF-8615-384482476867}" type="presOf" srcId="{3E26EF57-2B0F-4DAA-94C7-2101551AA750}" destId="{D0C7CB0D-9657-47C4-A571-59B0ACE0A6C0}" srcOrd="0" destOrd="0" presId="urn:microsoft.com/office/officeart/2005/8/layout/hList9"/>
    <dgm:cxn modelId="{DC2C47DF-BEF3-4053-80B8-16966E32C3D3}" srcId="{3E26EF57-2B0F-4DAA-94C7-2101551AA750}" destId="{E95512BE-28F0-4EFE-AA2B-C42D73BE5EF9}" srcOrd="3" destOrd="0" parTransId="{7077A320-3488-427B-8088-FC604D6A290C}" sibTransId="{97F71FA0-D307-4790-918C-D91B216E7B1D}"/>
    <dgm:cxn modelId="{0BEB20E0-E310-4662-9111-47A88587EDE9}" type="presOf" srcId="{2A700C07-DD2D-4DA7-A6A9-F3799ABE2B50}" destId="{AA3C8150-F316-4593-90EC-0562427B9993}" srcOrd="0" destOrd="0" presId="urn:microsoft.com/office/officeart/2005/8/layout/hList9"/>
    <dgm:cxn modelId="{80A42FEC-DAD5-4A18-A872-38C4063211E2}" srcId="{3E26EF57-2B0F-4DAA-94C7-2101551AA750}" destId="{8073CEF4-FC96-4528-800A-4796098F803E}" srcOrd="0" destOrd="0" parTransId="{ACB4645D-5AA7-462C-BB4C-EF796C8BF9C6}" sibTransId="{13D37FEF-0D34-466D-9F5A-FAC1D49B2878}"/>
    <dgm:cxn modelId="{0AC241EE-DF99-4E89-8AFB-222482E4EE69}" type="presOf" srcId="{2A700C07-DD2D-4DA7-A6A9-F3799ABE2B50}" destId="{F6848B05-5826-47F6-A007-C2BB8B2E80E8}" srcOrd="1" destOrd="0" presId="urn:microsoft.com/office/officeart/2005/8/layout/hList9"/>
    <dgm:cxn modelId="{CE685EFB-1DA4-4BE2-BC38-9FF0D703908E}" type="presOf" srcId="{47177E54-15A8-44BA-B63E-8C909BFAE317}" destId="{30D0D691-004A-427E-A861-637EFE8DE1FB}" srcOrd="0" destOrd="0" presId="urn:microsoft.com/office/officeart/2005/8/layout/hList9"/>
    <dgm:cxn modelId="{5A26DDFC-4DC6-4B39-93BF-26BAC2DE156A}" type="presOf" srcId="{2F2D54F0-E975-4C79-A340-9B990DE596A5}" destId="{E5D552AC-BED0-4441-96F4-C0DB4FE1253D}" srcOrd="0" destOrd="0" presId="urn:microsoft.com/office/officeart/2005/8/layout/hList9"/>
    <dgm:cxn modelId="{068787D3-679D-4063-8921-3813CB882868}" type="presParOf" srcId="{9A6544D5-78D6-40E7-920C-507BD7A5AB2C}" destId="{76E14E78-0392-4C1D-A5AF-239BF2EF7E41}" srcOrd="0" destOrd="0" presId="urn:microsoft.com/office/officeart/2005/8/layout/hList9"/>
    <dgm:cxn modelId="{8681B5CF-F87F-44C6-AA77-D4C8D644DBCA}" type="presParOf" srcId="{9A6544D5-78D6-40E7-920C-507BD7A5AB2C}" destId="{DFD9EE61-5A27-4F9C-A4F3-2DBE0AB8BDCF}" srcOrd="1" destOrd="0" presId="urn:microsoft.com/office/officeart/2005/8/layout/hList9"/>
    <dgm:cxn modelId="{A420AF84-6E3E-49C0-AE97-72A3F7D82E9A}" type="presParOf" srcId="{DFD9EE61-5A27-4F9C-A4F3-2DBE0AB8BDCF}" destId="{A584A7B8-A00D-41A5-8226-FC8FE9635537}" srcOrd="0" destOrd="0" presId="urn:microsoft.com/office/officeart/2005/8/layout/hList9"/>
    <dgm:cxn modelId="{01F380E3-2054-4B7D-885E-F53C212699D0}" type="presParOf" srcId="{DFD9EE61-5A27-4F9C-A4F3-2DBE0AB8BDCF}" destId="{188D9F20-CBD6-4A9D-A918-34BD91A1412E}" srcOrd="1" destOrd="0" presId="urn:microsoft.com/office/officeart/2005/8/layout/hList9"/>
    <dgm:cxn modelId="{22F718D1-5C4E-475B-97F9-5AB33C2F65AE}" type="presParOf" srcId="{188D9F20-CBD6-4A9D-A918-34BD91A1412E}" destId="{E5D552AC-BED0-4441-96F4-C0DB4FE1253D}" srcOrd="0" destOrd="0" presId="urn:microsoft.com/office/officeart/2005/8/layout/hList9"/>
    <dgm:cxn modelId="{AD72D6BD-A6DC-452E-A9E8-FFEB1B9B047A}" type="presParOf" srcId="{188D9F20-CBD6-4A9D-A918-34BD91A1412E}" destId="{F3E9A0AD-BC63-4140-BB88-E42024C6348E}" srcOrd="1" destOrd="0" presId="urn:microsoft.com/office/officeart/2005/8/layout/hList9"/>
    <dgm:cxn modelId="{E7FB36CF-718A-4B29-B40A-FADF5F75D604}" type="presParOf" srcId="{DFD9EE61-5A27-4F9C-A4F3-2DBE0AB8BDCF}" destId="{09E4BDF0-EA94-4B2E-8C71-D10B13B07D83}" srcOrd="2" destOrd="0" presId="urn:microsoft.com/office/officeart/2005/8/layout/hList9"/>
    <dgm:cxn modelId="{78DE36E1-2154-486B-BE39-A0085DD10934}" type="presParOf" srcId="{09E4BDF0-EA94-4B2E-8C71-D10B13B07D83}" destId="{35AC209B-7A28-41FF-8B21-34F34CF18945}" srcOrd="0" destOrd="0" presId="urn:microsoft.com/office/officeart/2005/8/layout/hList9"/>
    <dgm:cxn modelId="{13988353-80DB-4A8A-9CBA-C3F70F2ECEAC}" type="presParOf" srcId="{09E4BDF0-EA94-4B2E-8C71-D10B13B07D83}" destId="{C19E7DE4-7E95-4F88-814E-EE5B1DC51D55}" srcOrd="1" destOrd="0" presId="urn:microsoft.com/office/officeart/2005/8/layout/hList9"/>
    <dgm:cxn modelId="{98803B27-9C55-4FD9-8DB0-535CBA35C9C3}" type="presParOf" srcId="{DFD9EE61-5A27-4F9C-A4F3-2DBE0AB8BDCF}" destId="{A90D60B6-F92A-48C3-969D-CC186E0FAFC1}" srcOrd="3" destOrd="0" presId="urn:microsoft.com/office/officeart/2005/8/layout/hList9"/>
    <dgm:cxn modelId="{A0819F99-B0A8-48BC-ABDD-7E2587E44A66}" type="presParOf" srcId="{A90D60B6-F92A-48C3-969D-CC186E0FAFC1}" destId="{AA3C8150-F316-4593-90EC-0562427B9993}" srcOrd="0" destOrd="0" presId="urn:microsoft.com/office/officeart/2005/8/layout/hList9"/>
    <dgm:cxn modelId="{2A51ABA8-E893-45F0-85C2-28AF7D50595B}" type="presParOf" srcId="{A90D60B6-F92A-48C3-969D-CC186E0FAFC1}" destId="{F6848B05-5826-47F6-A007-C2BB8B2E80E8}" srcOrd="1" destOrd="0" presId="urn:microsoft.com/office/officeart/2005/8/layout/hList9"/>
    <dgm:cxn modelId="{13754881-9A8E-44BE-A422-905BEF1DEF39}" type="presParOf" srcId="{DFD9EE61-5A27-4F9C-A4F3-2DBE0AB8BDCF}" destId="{66FF4F6E-6845-458C-8769-AEFA1933ABDB}" srcOrd="4" destOrd="0" presId="urn:microsoft.com/office/officeart/2005/8/layout/hList9"/>
    <dgm:cxn modelId="{F1ECAD7D-BAA2-4CEF-85E0-D31B20361399}" type="presParOf" srcId="{66FF4F6E-6845-458C-8769-AEFA1933ABDB}" destId="{30D0D691-004A-427E-A861-637EFE8DE1FB}" srcOrd="0" destOrd="0" presId="urn:microsoft.com/office/officeart/2005/8/layout/hList9"/>
    <dgm:cxn modelId="{D79F9191-AC8C-42D6-BECB-F1015DF96545}" type="presParOf" srcId="{66FF4F6E-6845-458C-8769-AEFA1933ABDB}" destId="{CE2AE934-348B-45F0-9661-4E17E8E0E297}" srcOrd="1" destOrd="0" presId="urn:microsoft.com/office/officeart/2005/8/layout/hList9"/>
    <dgm:cxn modelId="{954F1A84-3C39-4040-918D-E59D8AB11B3A}" type="presParOf" srcId="{9A6544D5-78D6-40E7-920C-507BD7A5AB2C}" destId="{8285FC40-6456-4979-AD95-635CBC14A999}" srcOrd="2" destOrd="0" presId="urn:microsoft.com/office/officeart/2005/8/layout/hList9"/>
    <dgm:cxn modelId="{EA5EAF9A-626A-4FEA-BC8F-97B452821FB2}" type="presParOf" srcId="{9A6544D5-78D6-40E7-920C-507BD7A5AB2C}" destId="{BFDD202B-6A06-42AA-B1F9-AA83D1A60A35}" srcOrd="3" destOrd="0" presId="urn:microsoft.com/office/officeart/2005/8/layout/hList9"/>
    <dgm:cxn modelId="{CC9DE7F1-C98E-4640-845A-2023D29584CD}" type="presParOf" srcId="{9A6544D5-78D6-40E7-920C-507BD7A5AB2C}" destId="{5EB2F234-014A-4B01-8C87-DAB06DA6A1F6}" srcOrd="4" destOrd="0" presId="urn:microsoft.com/office/officeart/2005/8/layout/hList9"/>
    <dgm:cxn modelId="{09FB7C72-5D3A-46C0-B380-EBE9E259AA43}" type="presParOf" srcId="{9A6544D5-78D6-40E7-920C-507BD7A5AB2C}" destId="{D13A0493-415F-4538-9B80-948E9A961258}" srcOrd="5" destOrd="0" presId="urn:microsoft.com/office/officeart/2005/8/layout/hList9"/>
    <dgm:cxn modelId="{852ACD51-458F-4F94-874F-EB448B3E3C9A}" type="presParOf" srcId="{9A6544D5-78D6-40E7-920C-507BD7A5AB2C}" destId="{65ECC635-667F-4A2E-810B-A005CA034204}" srcOrd="6" destOrd="0" presId="urn:microsoft.com/office/officeart/2005/8/layout/hList9"/>
    <dgm:cxn modelId="{7815F1A5-5641-4368-9F53-555FF45D350B}" type="presParOf" srcId="{65ECC635-667F-4A2E-810B-A005CA034204}" destId="{97CDE1DA-03FD-476B-B3DF-350D80EFDDC3}" srcOrd="0" destOrd="0" presId="urn:microsoft.com/office/officeart/2005/8/layout/hList9"/>
    <dgm:cxn modelId="{C80C7F4C-B783-44C9-872C-F5B8CE15B5B7}" type="presParOf" srcId="{65ECC635-667F-4A2E-810B-A005CA034204}" destId="{6B2B9935-E539-4120-842A-4B8465C36CDE}" srcOrd="1" destOrd="0" presId="urn:microsoft.com/office/officeart/2005/8/layout/hList9"/>
    <dgm:cxn modelId="{1410114E-2807-4C7A-907A-EE1D0368B48F}" type="presParOf" srcId="{6B2B9935-E539-4120-842A-4B8465C36CDE}" destId="{638AEA56-8737-480D-975E-D29AC1F78109}" srcOrd="0" destOrd="0" presId="urn:microsoft.com/office/officeart/2005/8/layout/hList9"/>
    <dgm:cxn modelId="{EE631C5E-8005-4B48-A6A0-211A14416C02}" type="presParOf" srcId="{6B2B9935-E539-4120-842A-4B8465C36CDE}" destId="{D22F7592-5612-47DD-A926-C6AEE21CE355}" srcOrd="1" destOrd="0" presId="urn:microsoft.com/office/officeart/2005/8/layout/hList9"/>
    <dgm:cxn modelId="{9B886AC5-808B-4B2D-A62B-2C586BB00E85}" type="presParOf" srcId="{65ECC635-667F-4A2E-810B-A005CA034204}" destId="{B0E0A06B-FDF2-4122-A086-933432DC7C57}" srcOrd="2" destOrd="0" presId="urn:microsoft.com/office/officeart/2005/8/layout/hList9"/>
    <dgm:cxn modelId="{40A4B435-10B8-4F9D-8885-11651ABBDA60}" type="presParOf" srcId="{B0E0A06B-FDF2-4122-A086-933432DC7C57}" destId="{9B8C3E0D-E2E3-4D8C-9A87-66106C5322D8}" srcOrd="0" destOrd="0" presId="urn:microsoft.com/office/officeart/2005/8/layout/hList9"/>
    <dgm:cxn modelId="{A7065126-DD1B-49EA-994D-8AD09BEE6AE7}" type="presParOf" srcId="{B0E0A06B-FDF2-4122-A086-933432DC7C57}" destId="{87836EA4-B394-4159-BB90-0A5893088115}" srcOrd="1" destOrd="0" presId="urn:microsoft.com/office/officeart/2005/8/layout/hList9"/>
    <dgm:cxn modelId="{65257C95-E09F-4FFB-896A-91E164F3E327}" type="presParOf" srcId="{65ECC635-667F-4A2E-810B-A005CA034204}" destId="{69F9377F-AAA6-4838-816C-F3A753CEA97D}" srcOrd="3" destOrd="0" presId="urn:microsoft.com/office/officeart/2005/8/layout/hList9"/>
    <dgm:cxn modelId="{02016D81-BAE3-4624-A8FD-572DC7A2FEB5}" type="presParOf" srcId="{69F9377F-AAA6-4838-816C-F3A753CEA97D}" destId="{7900E37B-6B55-44E1-A6B9-F6DF4D799152}" srcOrd="0" destOrd="0" presId="urn:microsoft.com/office/officeart/2005/8/layout/hList9"/>
    <dgm:cxn modelId="{BBA13C6F-B972-4327-AED2-76EF37D3C365}" type="presParOf" srcId="{69F9377F-AAA6-4838-816C-F3A753CEA97D}" destId="{7F7F6555-F0F8-4BB2-8C00-DB6DBE4AE346}" srcOrd="1" destOrd="0" presId="urn:microsoft.com/office/officeart/2005/8/layout/hList9"/>
    <dgm:cxn modelId="{2BD69078-6E1F-45E6-8E3B-43963CD11C77}" type="presParOf" srcId="{65ECC635-667F-4A2E-810B-A005CA034204}" destId="{867A2D87-B03D-49D8-9901-5C3302F0FF9C}" srcOrd="4" destOrd="0" presId="urn:microsoft.com/office/officeart/2005/8/layout/hList9"/>
    <dgm:cxn modelId="{F4B6C738-4024-4E8D-80FA-F5057EE219FA}" type="presParOf" srcId="{867A2D87-B03D-49D8-9901-5C3302F0FF9C}" destId="{D7956681-AACC-406A-9233-47D072054F06}" srcOrd="0" destOrd="0" presId="urn:microsoft.com/office/officeart/2005/8/layout/hList9"/>
    <dgm:cxn modelId="{A00E4FCC-814A-41FA-AB5F-DDBC89F17F91}" type="presParOf" srcId="{867A2D87-B03D-49D8-9901-5C3302F0FF9C}" destId="{DD106EEB-0DA1-4C16-90E2-B44F80D1C09E}" srcOrd="1" destOrd="0" presId="urn:microsoft.com/office/officeart/2005/8/layout/hList9"/>
    <dgm:cxn modelId="{7A08705F-7D99-4504-91F5-73AADD8EDD7B}" type="presParOf" srcId="{9A6544D5-78D6-40E7-920C-507BD7A5AB2C}" destId="{DC9D014C-0326-4BD5-A247-B3B4D4C42F7B}" srcOrd="7" destOrd="0" presId="urn:microsoft.com/office/officeart/2005/8/layout/hList9"/>
    <dgm:cxn modelId="{0DF4C0ED-12D4-479A-BE78-664006F4F1BF}" type="presParOf" srcId="{9A6544D5-78D6-40E7-920C-507BD7A5AB2C}" destId="{D0C7CB0D-9657-47C4-A571-59B0ACE0A6C0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6F1C0E-1934-44DA-A16B-C815F15C12F7}" type="doc">
      <dgm:prSet loTypeId="urn:microsoft.com/office/officeart/2005/8/layout/hList9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480AFF3-74FC-446B-A7C6-1841A25A3976}">
      <dgm:prSet phldrT="[Text]"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alibri Light" panose="020F0302020204030204"/>
            </a:rPr>
            <a:t>ADVANTAGES</a:t>
          </a:r>
          <a:endParaRPr lang="en-US"/>
        </a:p>
      </dgm:t>
    </dgm:pt>
    <dgm:pt modelId="{E7E8CB75-3BB1-4511-B45D-E1FBE4682F1C}" type="parTrans" cxnId="{487CA015-E9F5-499C-BEA5-1FA48E1BB1B8}">
      <dgm:prSet/>
      <dgm:spPr/>
      <dgm:t>
        <a:bodyPr/>
        <a:lstStyle/>
        <a:p>
          <a:endParaRPr lang="en-US"/>
        </a:p>
      </dgm:t>
    </dgm:pt>
    <dgm:pt modelId="{5A78386D-7602-46FD-8EDD-B6F0D2887F5F}" type="sibTrans" cxnId="{487CA015-E9F5-499C-BEA5-1FA48E1BB1B8}">
      <dgm:prSet/>
      <dgm:spPr/>
      <dgm:t>
        <a:bodyPr/>
        <a:lstStyle/>
        <a:p>
          <a:endParaRPr lang="en-US"/>
        </a:p>
      </dgm:t>
    </dgm:pt>
    <dgm:pt modelId="{3E26EF57-2B0F-4DAA-94C7-2101551AA750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"/>
              <a:ea typeface="Calibri"/>
              <a:cs typeface="Calibri"/>
            </a:rPr>
            <a:t>DIS-ADVANTAGES</a:t>
          </a:r>
        </a:p>
      </dgm:t>
    </dgm:pt>
    <dgm:pt modelId="{2346C480-9FF9-4020-A9CA-8866B0B7B70B}" type="parTrans" cxnId="{BB4A816F-B62A-40A5-B73B-D68AF8626876}">
      <dgm:prSet/>
      <dgm:spPr/>
      <dgm:t>
        <a:bodyPr/>
        <a:lstStyle/>
        <a:p>
          <a:endParaRPr lang="en-US"/>
        </a:p>
      </dgm:t>
    </dgm:pt>
    <dgm:pt modelId="{88CC275C-2F4F-48E0-BD72-3CE1CE676CF4}" type="sibTrans" cxnId="{BB4A816F-B62A-40A5-B73B-D68AF8626876}">
      <dgm:prSet/>
      <dgm:spPr/>
      <dgm:t>
        <a:bodyPr/>
        <a:lstStyle/>
        <a:p>
          <a:endParaRPr lang="en-US"/>
        </a:p>
      </dgm:t>
    </dgm:pt>
    <dgm:pt modelId="{64A81CAA-DD4C-4BED-B850-2F5CBE9CC3F2}">
      <dgm:prSet phldr="0"/>
      <dgm:spPr/>
      <dgm:t>
        <a:bodyPr/>
        <a:lstStyle/>
        <a:p>
          <a:pPr rtl="0"/>
          <a:r>
            <a:rPr lang="en-US">
              <a:latin typeface="Calibri"/>
              <a:ea typeface="Calibri"/>
              <a:cs typeface="Calibri"/>
            </a:rPr>
            <a:t>Uses more server storage</a:t>
          </a:r>
        </a:p>
      </dgm:t>
    </dgm:pt>
    <dgm:pt modelId="{07062D86-8D46-4C80-9232-339B8B52991D}" type="parTrans" cxnId="{B595A37B-CC27-4006-9C43-8031DF067402}">
      <dgm:prSet/>
      <dgm:spPr/>
    </dgm:pt>
    <dgm:pt modelId="{468FD6C4-B979-49A1-88D9-92C99A9C843E}" type="sibTrans" cxnId="{B595A37B-CC27-4006-9C43-8031DF067402}">
      <dgm:prSet/>
      <dgm:spPr/>
    </dgm:pt>
    <dgm:pt modelId="{ADB98CA1-C727-492E-9767-E60B5FD6D623}">
      <dgm:prSet phldr="0"/>
      <dgm:spPr/>
      <dgm:t>
        <a:bodyPr/>
        <a:lstStyle/>
        <a:p>
          <a:pPr rtl="0"/>
          <a:r>
            <a:rPr lang="en-US">
              <a:latin typeface="Calibri"/>
              <a:ea typeface="Calibri"/>
              <a:cs typeface="Calibri"/>
            </a:rPr>
            <a:t>Needs Internet to access emails</a:t>
          </a:r>
        </a:p>
      </dgm:t>
    </dgm:pt>
    <dgm:pt modelId="{889DCCBD-8160-409E-B74B-33386C400D8F}" type="parTrans" cxnId="{3AB2F7D5-8EC6-41A6-99C6-3EA59454B2C0}">
      <dgm:prSet/>
      <dgm:spPr/>
    </dgm:pt>
    <dgm:pt modelId="{FF18EF0F-378C-42D5-A9A3-9507D5989900}" type="sibTrans" cxnId="{3AB2F7D5-8EC6-41A6-99C6-3EA59454B2C0}">
      <dgm:prSet/>
      <dgm:spPr/>
    </dgm:pt>
    <dgm:pt modelId="{8AF4BB3D-0EE0-4AF1-9539-19F950A542BE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Syncing may be slow on poor networks</a:t>
          </a:r>
        </a:p>
      </dgm:t>
    </dgm:pt>
    <dgm:pt modelId="{8BA20A7D-960B-4887-AD00-A45DA7EF6CF4}" type="parTrans" cxnId="{3C78A646-9DFB-453E-B32B-19E8A28EE9B7}">
      <dgm:prSet/>
      <dgm:spPr/>
    </dgm:pt>
    <dgm:pt modelId="{3A193E17-679A-45E7-A2ED-212369C0F991}" type="sibTrans" cxnId="{3C78A646-9DFB-453E-B32B-19E8A28EE9B7}">
      <dgm:prSet/>
      <dgm:spPr/>
    </dgm:pt>
    <dgm:pt modelId="{2A700C07-DD2D-4DA7-A6A9-F3799ABE2B50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alibri"/>
              <a:ea typeface="Calibri"/>
              <a:cs typeface="Calibri"/>
            </a:rPr>
            <a:t>Folder Synchronization</a:t>
          </a:r>
        </a:p>
      </dgm:t>
    </dgm:pt>
    <dgm:pt modelId="{69278E45-8113-44AA-BA5F-B8B51EC7B1C5}" type="parTrans" cxnId="{647C1BBA-57A4-4189-9C88-EE2B897652C7}">
      <dgm:prSet/>
      <dgm:spPr/>
    </dgm:pt>
    <dgm:pt modelId="{DD132DB0-6CD3-4E1A-A1D5-48CDDA2F9A09}" type="sibTrans" cxnId="{647C1BBA-57A4-4189-9C88-EE2B897652C7}">
      <dgm:prSet/>
      <dgm:spPr/>
    </dgm:pt>
    <dgm:pt modelId="{47177E54-15A8-44BA-B63E-8C909BFAE317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alibri"/>
              <a:ea typeface="Calibri"/>
              <a:cs typeface="Calibri"/>
            </a:rPr>
            <a:t>Centralized Backup</a:t>
          </a:r>
        </a:p>
      </dgm:t>
    </dgm:pt>
    <dgm:pt modelId="{F1C211DD-F2B1-43DA-BAB7-9C370D47A398}" type="parTrans" cxnId="{7021D199-93EB-4619-8464-A710437B1AF9}">
      <dgm:prSet/>
      <dgm:spPr/>
    </dgm:pt>
    <dgm:pt modelId="{E7D289FD-96C5-492D-95F2-6E9E4EAE3F07}" type="sibTrans" cxnId="{7021D199-93EB-4619-8464-A710437B1AF9}">
      <dgm:prSet/>
      <dgm:spPr/>
    </dgm:pt>
    <dgm:pt modelId="{81F5644B-2788-4241-B650-7ACCB7668D64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alibri"/>
              <a:ea typeface="Calibri"/>
              <a:cs typeface="Calibri"/>
            </a:rPr>
            <a:t>Access from multiple devices</a:t>
          </a:r>
        </a:p>
      </dgm:t>
    </dgm:pt>
    <dgm:pt modelId="{FB5FB61E-CBC9-4DE3-8250-59060033640C}" type="parTrans" cxnId="{1EB5D24B-47AF-49FF-8AC4-D1CD1D99A7F1}">
      <dgm:prSet/>
      <dgm:spPr/>
    </dgm:pt>
    <dgm:pt modelId="{87324369-3B4C-42BA-95AB-A890F1102ABE}" type="sibTrans" cxnId="{1EB5D24B-47AF-49FF-8AC4-D1CD1D99A7F1}">
      <dgm:prSet/>
      <dgm:spPr/>
    </dgm:pt>
    <dgm:pt modelId="{8073CEF4-FC96-4528-800A-4796098F803E}">
      <dgm:prSet phldr="0"/>
      <dgm:spPr/>
      <dgm:t>
        <a:bodyPr/>
        <a:lstStyle/>
        <a:p>
          <a:pPr rtl="0"/>
          <a:r>
            <a:rPr lang="en-US">
              <a:latin typeface="Calibri"/>
              <a:ea typeface="Calibri"/>
              <a:cs typeface="Calibri"/>
            </a:rPr>
            <a:t>Security depends on the server</a:t>
          </a:r>
        </a:p>
      </dgm:t>
    </dgm:pt>
    <dgm:pt modelId="{ACB4645D-5AA7-462C-BB4C-EF796C8BF9C6}" type="parTrans" cxnId="{80A42FEC-DAD5-4A18-A872-38C4063211E2}">
      <dgm:prSet/>
      <dgm:spPr/>
    </dgm:pt>
    <dgm:pt modelId="{13D37FEF-0D34-466D-9F5A-FAC1D49B2878}" type="sibTrans" cxnId="{80A42FEC-DAD5-4A18-A872-38C4063211E2}">
      <dgm:prSet/>
      <dgm:spPr/>
    </dgm:pt>
    <dgm:pt modelId="{D5FE66EF-9D7C-4A64-A15B-D2FF42C48BF5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alibri"/>
              <a:ea typeface="Calibri"/>
              <a:cs typeface="Calibri"/>
            </a:rPr>
            <a:t>Server- based storage</a:t>
          </a:r>
        </a:p>
      </dgm:t>
    </dgm:pt>
    <dgm:pt modelId="{9CD4DD84-3AB8-4420-A811-A89E4D38AB5F}" type="parTrans" cxnId="{D16DE045-1A42-4DDE-BEDD-42977C909DC3}">
      <dgm:prSet/>
      <dgm:spPr/>
    </dgm:pt>
    <dgm:pt modelId="{8E7DBC30-F7F3-425A-82F0-B3AC85951F44}" type="sibTrans" cxnId="{D16DE045-1A42-4DDE-BEDD-42977C909DC3}">
      <dgm:prSet/>
      <dgm:spPr/>
    </dgm:pt>
    <dgm:pt modelId="{180028A1-13E6-4967-9884-A35276008BF4}" type="pres">
      <dgm:prSet presAssocID="{D06F1C0E-1934-44DA-A16B-C815F15C12F7}" presName="list" presStyleCnt="0">
        <dgm:presLayoutVars>
          <dgm:dir/>
          <dgm:animLvl val="lvl"/>
        </dgm:presLayoutVars>
      </dgm:prSet>
      <dgm:spPr/>
    </dgm:pt>
    <dgm:pt modelId="{F9C8B29E-0983-42D1-A278-2F93491DA7E0}" type="pres">
      <dgm:prSet presAssocID="{B480AFF3-74FC-446B-A7C6-1841A25A3976}" presName="posSpace" presStyleCnt="0"/>
      <dgm:spPr/>
    </dgm:pt>
    <dgm:pt modelId="{2D8BB1F9-3872-4EBD-9FA2-3D712A0A72D6}" type="pres">
      <dgm:prSet presAssocID="{B480AFF3-74FC-446B-A7C6-1841A25A3976}" presName="vertFlow" presStyleCnt="0"/>
      <dgm:spPr/>
    </dgm:pt>
    <dgm:pt modelId="{6FB8767C-DC3A-4ED6-8516-BFB78A12F266}" type="pres">
      <dgm:prSet presAssocID="{B480AFF3-74FC-446B-A7C6-1841A25A3976}" presName="topSpace" presStyleCnt="0"/>
      <dgm:spPr/>
    </dgm:pt>
    <dgm:pt modelId="{2869AA79-8521-436F-8F18-6DBFDC6A1EB3}" type="pres">
      <dgm:prSet presAssocID="{B480AFF3-74FC-446B-A7C6-1841A25A3976}" presName="firstComp" presStyleCnt="0"/>
      <dgm:spPr/>
    </dgm:pt>
    <dgm:pt modelId="{55EAF003-7A7D-417A-9BEA-1ABC2727721E}" type="pres">
      <dgm:prSet presAssocID="{B480AFF3-74FC-446B-A7C6-1841A25A3976}" presName="firstChild" presStyleLbl="bgAccFollowNode1" presStyleIdx="0" presStyleCnt="8"/>
      <dgm:spPr/>
    </dgm:pt>
    <dgm:pt modelId="{DAAA8982-3B07-4899-AE66-299285AD08EE}" type="pres">
      <dgm:prSet presAssocID="{B480AFF3-74FC-446B-A7C6-1841A25A3976}" presName="firstChildTx" presStyleLbl="bgAccFollowNode1" presStyleIdx="0" presStyleCnt="8">
        <dgm:presLayoutVars>
          <dgm:bulletEnabled val="1"/>
        </dgm:presLayoutVars>
      </dgm:prSet>
      <dgm:spPr/>
    </dgm:pt>
    <dgm:pt modelId="{BDC29082-BBB7-4CBB-8660-2E22861B0D7E}" type="pres">
      <dgm:prSet presAssocID="{2A700C07-DD2D-4DA7-A6A9-F3799ABE2B50}" presName="comp" presStyleCnt="0"/>
      <dgm:spPr/>
    </dgm:pt>
    <dgm:pt modelId="{F8DACFFC-234A-408E-9563-57F2B3E642B1}" type="pres">
      <dgm:prSet presAssocID="{2A700C07-DD2D-4DA7-A6A9-F3799ABE2B50}" presName="child" presStyleLbl="bgAccFollowNode1" presStyleIdx="1" presStyleCnt="8"/>
      <dgm:spPr/>
    </dgm:pt>
    <dgm:pt modelId="{EFF2218D-BA82-4088-A977-9654E82FC092}" type="pres">
      <dgm:prSet presAssocID="{2A700C07-DD2D-4DA7-A6A9-F3799ABE2B50}" presName="childTx" presStyleLbl="bgAccFollowNode1" presStyleIdx="1" presStyleCnt="8">
        <dgm:presLayoutVars>
          <dgm:bulletEnabled val="1"/>
        </dgm:presLayoutVars>
      </dgm:prSet>
      <dgm:spPr/>
    </dgm:pt>
    <dgm:pt modelId="{0C7247D6-BB99-437C-A834-37F94DAA2519}" type="pres">
      <dgm:prSet presAssocID="{D5FE66EF-9D7C-4A64-A15B-D2FF42C48BF5}" presName="comp" presStyleCnt="0"/>
      <dgm:spPr/>
    </dgm:pt>
    <dgm:pt modelId="{0D376198-6B25-4589-A38A-78F6D3868FBA}" type="pres">
      <dgm:prSet presAssocID="{D5FE66EF-9D7C-4A64-A15B-D2FF42C48BF5}" presName="child" presStyleLbl="bgAccFollowNode1" presStyleIdx="2" presStyleCnt="8"/>
      <dgm:spPr/>
    </dgm:pt>
    <dgm:pt modelId="{87FECC0A-F2E3-4BF4-B815-8FC52972EC5B}" type="pres">
      <dgm:prSet presAssocID="{D5FE66EF-9D7C-4A64-A15B-D2FF42C48BF5}" presName="childTx" presStyleLbl="bgAccFollowNode1" presStyleIdx="2" presStyleCnt="8">
        <dgm:presLayoutVars>
          <dgm:bulletEnabled val="1"/>
        </dgm:presLayoutVars>
      </dgm:prSet>
      <dgm:spPr/>
    </dgm:pt>
    <dgm:pt modelId="{B05EE1F7-181B-42E9-97CB-90404049306B}" type="pres">
      <dgm:prSet presAssocID="{47177E54-15A8-44BA-B63E-8C909BFAE317}" presName="comp" presStyleCnt="0"/>
      <dgm:spPr/>
    </dgm:pt>
    <dgm:pt modelId="{7C6A2BA2-7EB7-4AE6-81ED-20DAD03CA77E}" type="pres">
      <dgm:prSet presAssocID="{47177E54-15A8-44BA-B63E-8C909BFAE317}" presName="child" presStyleLbl="bgAccFollowNode1" presStyleIdx="3" presStyleCnt="8"/>
      <dgm:spPr/>
    </dgm:pt>
    <dgm:pt modelId="{A2E05C6E-E5D3-4C4B-BE6E-ECE948684031}" type="pres">
      <dgm:prSet presAssocID="{47177E54-15A8-44BA-B63E-8C909BFAE317}" presName="childTx" presStyleLbl="bgAccFollowNode1" presStyleIdx="3" presStyleCnt="8">
        <dgm:presLayoutVars>
          <dgm:bulletEnabled val="1"/>
        </dgm:presLayoutVars>
      </dgm:prSet>
      <dgm:spPr/>
    </dgm:pt>
    <dgm:pt modelId="{1DE2A4AC-EA8D-4A81-92D4-60923016F3A5}" type="pres">
      <dgm:prSet presAssocID="{B480AFF3-74FC-446B-A7C6-1841A25A3976}" presName="negSpace" presStyleCnt="0"/>
      <dgm:spPr/>
    </dgm:pt>
    <dgm:pt modelId="{82096FE2-2884-4A98-9AD4-9F9D4191E3E6}" type="pres">
      <dgm:prSet presAssocID="{B480AFF3-74FC-446B-A7C6-1841A25A3976}" presName="circle" presStyleLbl="node1" presStyleIdx="0" presStyleCnt="2"/>
      <dgm:spPr/>
    </dgm:pt>
    <dgm:pt modelId="{CB82B466-0648-4D68-856F-C575D0932714}" type="pres">
      <dgm:prSet presAssocID="{5A78386D-7602-46FD-8EDD-B6F0D2887F5F}" presName="transSpace" presStyleCnt="0"/>
      <dgm:spPr/>
    </dgm:pt>
    <dgm:pt modelId="{3BA5CADA-47EF-4474-99D9-F9A5DE34BED3}" type="pres">
      <dgm:prSet presAssocID="{3E26EF57-2B0F-4DAA-94C7-2101551AA750}" presName="posSpace" presStyleCnt="0"/>
      <dgm:spPr/>
    </dgm:pt>
    <dgm:pt modelId="{3A0AC95C-6C27-43B0-815C-D06E2B4F7EAF}" type="pres">
      <dgm:prSet presAssocID="{3E26EF57-2B0F-4DAA-94C7-2101551AA750}" presName="vertFlow" presStyleCnt="0"/>
      <dgm:spPr/>
    </dgm:pt>
    <dgm:pt modelId="{935E8F5C-6C5F-41F5-BF97-4A4FCF2B0AB3}" type="pres">
      <dgm:prSet presAssocID="{3E26EF57-2B0F-4DAA-94C7-2101551AA750}" presName="topSpace" presStyleCnt="0"/>
      <dgm:spPr/>
    </dgm:pt>
    <dgm:pt modelId="{9D5ABAC4-6E21-4939-AD13-57FDEBCB6A5D}" type="pres">
      <dgm:prSet presAssocID="{3E26EF57-2B0F-4DAA-94C7-2101551AA750}" presName="firstComp" presStyleCnt="0"/>
      <dgm:spPr/>
    </dgm:pt>
    <dgm:pt modelId="{A34A2534-CDEC-49F8-A646-C20280A00A22}" type="pres">
      <dgm:prSet presAssocID="{3E26EF57-2B0F-4DAA-94C7-2101551AA750}" presName="firstChild" presStyleLbl="bgAccFollowNode1" presStyleIdx="4" presStyleCnt="8"/>
      <dgm:spPr/>
    </dgm:pt>
    <dgm:pt modelId="{60F1F850-F857-4DC8-8E22-89D3F5CFDF91}" type="pres">
      <dgm:prSet presAssocID="{3E26EF57-2B0F-4DAA-94C7-2101551AA750}" presName="firstChildTx" presStyleLbl="bgAccFollowNode1" presStyleIdx="4" presStyleCnt="8">
        <dgm:presLayoutVars>
          <dgm:bulletEnabled val="1"/>
        </dgm:presLayoutVars>
      </dgm:prSet>
      <dgm:spPr/>
    </dgm:pt>
    <dgm:pt modelId="{812BEC84-47B8-4DE2-8C76-436A1E6CCD1C}" type="pres">
      <dgm:prSet presAssocID="{8073CEF4-FC96-4528-800A-4796098F803E}" presName="comp" presStyleCnt="0"/>
      <dgm:spPr/>
    </dgm:pt>
    <dgm:pt modelId="{B67D5EA4-9A73-445B-AE73-3580EC13197F}" type="pres">
      <dgm:prSet presAssocID="{8073CEF4-FC96-4528-800A-4796098F803E}" presName="child" presStyleLbl="bgAccFollowNode1" presStyleIdx="5" presStyleCnt="8"/>
      <dgm:spPr/>
    </dgm:pt>
    <dgm:pt modelId="{81FE5DF5-F631-4C0C-8E59-2366B0B45545}" type="pres">
      <dgm:prSet presAssocID="{8073CEF4-FC96-4528-800A-4796098F803E}" presName="childTx" presStyleLbl="bgAccFollowNode1" presStyleIdx="5" presStyleCnt="8">
        <dgm:presLayoutVars>
          <dgm:bulletEnabled val="1"/>
        </dgm:presLayoutVars>
      </dgm:prSet>
      <dgm:spPr/>
    </dgm:pt>
    <dgm:pt modelId="{9EC17D35-4057-43F3-AE72-23139883CA4F}" type="pres">
      <dgm:prSet presAssocID="{64A81CAA-DD4C-4BED-B850-2F5CBE9CC3F2}" presName="comp" presStyleCnt="0"/>
      <dgm:spPr/>
    </dgm:pt>
    <dgm:pt modelId="{CCD25207-15DF-4CE9-A2C0-46D9539879FA}" type="pres">
      <dgm:prSet presAssocID="{64A81CAA-DD4C-4BED-B850-2F5CBE9CC3F2}" presName="child" presStyleLbl="bgAccFollowNode1" presStyleIdx="6" presStyleCnt="8"/>
      <dgm:spPr/>
    </dgm:pt>
    <dgm:pt modelId="{177A0F00-B1B6-4AC7-9361-2F179BDF2D90}" type="pres">
      <dgm:prSet presAssocID="{64A81CAA-DD4C-4BED-B850-2F5CBE9CC3F2}" presName="childTx" presStyleLbl="bgAccFollowNode1" presStyleIdx="6" presStyleCnt="8">
        <dgm:presLayoutVars>
          <dgm:bulletEnabled val="1"/>
        </dgm:presLayoutVars>
      </dgm:prSet>
      <dgm:spPr/>
    </dgm:pt>
    <dgm:pt modelId="{2CB8EB5D-60BC-48D3-8D1E-232A6F02A4A2}" type="pres">
      <dgm:prSet presAssocID="{8AF4BB3D-0EE0-4AF1-9539-19F950A542BE}" presName="comp" presStyleCnt="0"/>
      <dgm:spPr/>
    </dgm:pt>
    <dgm:pt modelId="{4747B027-E6E1-414E-9B1A-C9C4C94C7094}" type="pres">
      <dgm:prSet presAssocID="{8AF4BB3D-0EE0-4AF1-9539-19F950A542BE}" presName="child" presStyleLbl="bgAccFollowNode1" presStyleIdx="7" presStyleCnt="8"/>
      <dgm:spPr/>
    </dgm:pt>
    <dgm:pt modelId="{69F1A827-696A-4048-BDCD-D852BAB237F8}" type="pres">
      <dgm:prSet presAssocID="{8AF4BB3D-0EE0-4AF1-9539-19F950A542BE}" presName="childTx" presStyleLbl="bgAccFollowNode1" presStyleIdx="7" presStyleCnt="8">
        <dgm:presLayoutVars>
          <dgm:bulletEnabled val="1"/>
        </dgm:presLayoutVars>
      </dgm:prSet>
      <dgm:spPr/>
    </dgm:pt>
    <dgm:pt modelId="{0DF61520-3C21-421D-8D4D-42E688E8FF37}" type="pres">
      <dgm:prSet presAssocID="{3E26EF57-2B0F-4DAA-94C7-2101551AA750}" presName="negSpace" presStyleCnt="0"/>
      <dgm:spPr/>
    </dgm:pt>
    <dgm:pt modelId="{3AAB82F2-5FE3-4B0A-9B99-525FAEFFE752}" type="pres">
      <dgm:prSet presAssocID="{3E26EF57-2B0F-4DAA-94C7-2101551AA750}" presName="circle" presStyleLbl="node1" presStyleIdx="1" presStyleCnt="2"/>
      <dgm:spPr/>
    </dgm:pt>
  </dgm:ptLst>
  <dgm:cxnLst>
    <dgm:cxn modelId="{487CA015-E9F5-499C-BEA5-1FA48E1BB1B8}" srcId="{D06F1C0E-1934-44DA-A16B-C815F15C12F7}" destId="{B480AFF3-74FC-446B-A7C6-1841A25A3976}" srcOrd="0" destOrd="0" parTransId="{E7E8CB75-3BB1-4511-B45D-E1FBE4682F1C}" sibTransId="{5A78386D-7602-46FD-8EDD-B6F0D2887F5F}"/>
    <dgm:cxn modelId="{B33F2E18-1ACD-400E-8A76-BFFFB8CDDB30}" type="presOf" srcId="{47177E54-15A8-44BA-B63E-8C909BFAE317}" destId="{7C6A2BA2-7EB7-4AE6-81ED-20DAD03CA77E}" srcOrd="0" destOrd="0" presId="urn:microsoft.com/office/officeart/2005/8/layout/hList9"/>
    <dgm:cxn modelId="{5CA8D223-777B-4EC4-96EC-E6570ABB5800}" type="presOf" srcId="{2A700C07-DD2D-4DA7-A6A9-F3799ABE2B50}" destId="{F8DACFFC-234A-408E-9563-57F2B3E642B1}" srcOrd="0" destOrd="0" presId="urn:microsoft.com/office/officeart/2005/8/layout/hList9"/>
    <dgm:cxn modelId="{A6CC0B5C-608E-4880-A49A-67F1064A2CCE}" type="presOf" srcId="{81F5644B-2788-4241-B650-7ACCB7668D64}" destId="{55EAF003-7A7D-417A-9BEA-1ABC2727721E}" srcOrd="0" destOrd="0" presId="urn:microsoft.com/office/officeart/2005/8/layout/hList9"/>
    <dgm:cxn modelId="{0B037644-1943-47B2-A5F6-C678B69C3AAF}" type="presOf" srcId="{8AF4BB3D-0EE0-4AF1-9539-19F950A542BE}" destId="{4747B027-E6E1-414E-9B1A-C9C4C94C7094}" srcOrd="0" destOrd="0" presId="urn:microsoft.com/office/officeart/2005/8/layout/hList9"/>
    <dgm:cxn modelId="{FB6BCE45-BA34-4D7A-AC97-175C16718F13}" type="presOf" srcId="{ADB98CA1-C727-492E-9767-E60B5FD6D623}" destId="{60F1F850-F857-4DC8-8E22-89D3F5CFDF91}" srcOrd="1" destOrd="0" presId="urn:microsoft.com/office/officeart/2005/8/layout/hList9"/>
    <dgm:cxn modelId="{D16DE045-1A42-4DDE-BEDD-42977C909DC3}" srcId="{B480AFF3-74FC-446B-A7C6-1841A25A3976}" destId="{D5FE66EF-9D7C-4A64-A15B-D2FF42C48BF5}" srcOrd="2" destOrd="0" parTransId="{9CD4DD84-3AB8-4420-A811-A89E4D38AB5F}" sibTransId="{8E7DBC30-F7F3-425A-82F0-B3AC85951F44}"/>
    <dgm:cxn modelId="{3C78A646-9DFB-453E-B32B-19E8A28EE9B7}" srcId="{3E26EF57-2B0F-4DAA-94C7-2101551AA750}" destId="{8AF4BB3D-0EE0-4AF1-9539-19F950A542BE}" srcOrd="3" destOrd="0" parTransId="{8BA20A7D-960B-4887-AD00-A45DA7EF6CF4}" sibTransId="{3A193E17-679A-45E7-A2ED-212369C0F991}"/>
    <dgm:cxn modelId="{1EB5D24B-47AF-49FF-8AC4-D1CD1D99A7F1}" srcId="{B480AFF3-74FC-446B-A7C6-1841A25A3976}" destId="{81F5644B-2788-4241-B650-7ACCB7668D64}" srcOrd="0" destOrd="0" parTransId="{FB5FB61E-CBC9-4DE3-8250-59060033640C}" sibTransId="{87324369-3B4C-42BA-95AB-A890F1102ABE}"/>
    <dgm:cxn modelId="{BB4A816F-B62A-40A5-B73B-D68AF8626876}" srcId="{D06F1C0E-1934-44DA-A16B-C815F15C12F7}" destId="{3E26EF57-2B0F-4DAA-94C7-2101551AA750}" srcOrd="1" destOrd="0" parTransId="{2346C480-9FF9-4020-A9CA-8866B0B7B70B}" sibTransId="{88CC275C-2F4F-48E0-BD72-3CE1CE676CF4}"/>
    <dgm:cxn modelId="{41A6C475-6C09-4584-AF01-ACAAEBAFD3C1}" type="presOf" srcId="{81F5644B-2788-4241-B650-7ACCB7668D64}" destId="{DAAA8982-3B07-4899-AE66-299285AD08EE}" srcOrd="1" destOrd="0" presId="urn:microsoft.com/office/officeart/2005/8/layout/hList9"/>
    <dgm:cxn modelId="{36ED6356-3350-4CE0-9F7F-5D53CB1F4697}" type="presOf" srcId="{8073CEF4-FC96-4528-800A-4796098F803E}" destId="{81FE5DF5-F631-4C0C-8E59-2366B0B45545}" srcOrd="1" destOrd="0" presId="urn:microsoft.com/office/officeart/2005/8/layout/hList9"/>
    <dgm:cxn modelId="{F6901958-2E5C-400B-B159-F2543615FD3E}" type="presOf" srcId="{2A700C07-DD2D-4DA7-A6A9-F3799ABE2B50}" destId="{EFF2218D-BA82-4088-A977-9654E82FC092}" srcOrd="1" destOrd="0" presId="urn:microsoft.com/office/officeart/2005/8/layout/hList9"/>
    <dgm:cxn modelId="{E396327B-DB73-4574-804B-E48F4902EB80}" type="presOf" srcId="{64A81CAA-DD4C-4BED-B850-2F5CBE9CC3F2}" destId="{177A0F00-B1B6-4AC7-9361-2F179BDF2D90}" srcOrd="1" destOrd="0" presId="urn:microsoft.com/office/officeart/2005/8/layout/hList9"/>
    <dgm:cxn modelId="{B595A37B-CC27-4006-9C43-8031DF067402}" srcId="{3E26EF57-2B0F-4DAA-94C7-2101551AA750}" destId="{64A81CAA-DD4C-4BED-B850-2F5CBE9CC3F2}" srcOrd="2" destOrd="0" parTransId="{07062D86-8D46-4C80-9232-339B8B52991D}" sibTransId="{468FD6C4-B979-49A1-88D9-92C99A9C843E}"/>
    <dgm:cxn modelId="{EDD1F57D-C0E5-43CC-B714-23E4D003EFA9}" type="presOf" srcId="{8073CEF4-FC96-4528-800A-4796098F803E}" destId="{B67D5EA4-9A73-445B-AE73-3580EC13197F}" srcOrd="0" destOrd="0" presId="urn:microsoft.com/office/officeart/2005/8/layout/hList9"/>
    <dgm:cxn modelId="{00ABB789-753A-4320-AD46-15F9C9BB85D0}" type="presOf" srcId="{D06F1C0E-1934-44DA-A16B-C815F15C12F7}" destId="{180028A1-13E6-4967-9884-A35276008BF4}" srcOrd="0" destOrd="0" presId="urn:microsoft.com/office/officeart/2005/8/layout/hList9"/>
    <dgm:cxn modelId="{B11A1C99-C9EC-412A-BE18-2F3297039A78}" type="presOf" srcId="{3E26EF57-2B0F-4DAA-94C7-2101551AA750}" destId="{3AAB82F2-5FE3-4B0A-9B99-525FAEFFE752}" srcOrd="0" destOrd="0" presId="urn:microsoft.com/office/officeart/2005/8/layout/hList9"/>
    <dgm:cxn modelId="{7021D199-93EB-4619-8464-A710437B1AF9}" srcId="{B480AFF3-74FC-446B-A7C6-1841A25A3976}" destId="{47177E54-15A8-44BA-B63E-8C909BFAE317}" srcOrd="3" destOrd="0" parTransId="{F1C211DD-F2B1-43DA-BAB7-9C370D47A398}" sibTransId="{E7D289FD-96C5-492D-95F2-6E9E4EAE3F07}"/>
    <dgm:cxn modelId="{9DA872B6-66B7-4019-A1E3-ECD6D11FE484}" type="presOf" srcId="{64A81CAA-DD4C-4BED-B850-2F5CBE9CC3F2}" destId="{CCD25207-15DF-4CE9-A2C0-46D9539879FA}" srcOrd="0" destOrd="0" presId="urn:microsoft.com/office/officeart/2005/8/layout/hList9"/>
    <dgm:cxn modelId="{647C1BBA-57A4-4189-9C88-EE2B897652C7}" srcId="{B480AFF3-74FC-446B-A7C6-1841A25A3976}" destId="{2A700C07-DD2D-4DA7-A6A9-F3799ABE2B50}" srcOrd="1" destOrd="0" parTransId="{69278E45-8113-44AA-BA5F-B8B51EC7B1C5}" sibTransId="{DD132DB0-6CD3-4E1A-A1D5-48CDDA2F9A09}"/>
    <dgm:cxn modelId="{5A5E86BA-49D0-4D70-920D-9C0DEEAAF460}" type="presOf" srcId="{ADB98CA1-C727-492E-9767-E60B5FD6D623}" destId="{A34A2534-CDEC-49F8-A646-C20280A00A22}" srcOrd="0" destOrd="0" presId="urn:microsoft.com/office/officeart/2005/8/layout/hList9"/>
    <dgm:cxn modelId="{7FAE44CF-E1D6-428E-B1FB-57E8A0BB2F2B}" type="presOf" srcId="{8AF4BB3D-0EE0-4AF1-9539-19F950A542BE}" destId="{69F1A827-696A-4048-BDCD-D852BAB237F8}" srcOrd="1" destOrd="0" presId="urn:microsoft.com/office/officeart/2005/8/layout/hList9"/>
    <dgm:cxn modelId="{CA080FD2-3C70-45ED-A2A0-ADAAC97D98FF}" type="presOf" srcId="{D5FE66EF-9D7C-4A64-A15B-D2FF42C48BF5}" destId="{0D376198-6B25-4589-A38A-78F6D3868FBA}" srcOrd="0" destOrd="0" presId="urn:microsoft.com/office/officeart/2005/8/layout/hList9"/>
    <dgm:cxn modelId="{3AB2F7D5-8EC6-41A6-99C6-3EA59454B2C0}" srcId="{3E26EF57-2B0F-4DAA-94C7-2101551AA750}" destId="{ADB98CA1-C727-492E-9767-E60B5FD6D623}" srcOrd="0" destOrd="0" parTransId="{889DCCBD-8160-409E-B74B-33386C400D8F}" sibTransId="{FF18EF0F-378C-42D5-A9A3-9507D5989900}"/>
    <dgm:cxn modelId="{D07CB7D8-8B66-4B58-8778-E38D3D47FC67}" type="presOf" srcId="{D5FE66EF-9D7C-4A64-A15B-D2FF42C48BF5}" destId="{87FECC0A-F2E3-4BF4-B815-8FC52972EC5B}" srcOrd="1" destOrd="0" presId="urn:microsoft.com/office/officeart/2005/8/layout/hList9"/>
    <dgm:cxn modelId="{5F5089EA-7734-4F7C-89D7-D2BC10928F66}" type="presOf" srcId="{47177E54-15A8-44BA-B63E-8C909BFAE317}" destId="{A2E05C6E-E5D3-4C4B-BE6E-ECE948684031}" srcOrd="1" destOrd="0" presId="urn:microsoft.com/office/officeart/2005/8/layout/hList9"/>
    <dgm:cxn modelId="{80A42FEC-DAD5-4A18-A872-38C4063211E2}" srcId="{3E26EF57-2B0F-4DAA-94C7-2101551AA750}" destId="{8073CEF4-FC96-4528-800A-4796098F803E}" srcOrd="1" destOrd="0" parTransId="{ACB4645D-5AA7-462C-BB4C-EF796C8BF9C6}" sibTransId="{13D37FEF-0D34-466D-9F5A-FAC1D49B2878}"/>
    <dgm:cxn modelId="{E8BC5AF8-F327-47C6-BA56-529A1E489AB9}" type="presOf" srcId="{B480AFF3-74FC-446B-A7C6-1841A25A3976}" destId="{82096FE2-2884-4A98-9AD4-9F9D4191E3E6}" srcOrd="0" destOrd="0" presId="urn:microsoft.com/office/officeart/2005/8/layout/hList9"/>
    <dgm:cxn modelId="{AFCFB81C-9267-4872-B7DF-88442B401B64}" type="presParOf" srcId="{180028A1-13E6-4967-9884-A35276008BF4}" destId="{F9C8B29E-0983-42D1-A278-2F93491DA7E0}" srcOrd="0" destOrd="0" presId="urn:microsoft.com/office/officeart/2005/8/layout/hList9"/>
    <dgm:cxn modelId="{2CEE554F-64F5-48CC-910C-DACC1777C30E}" type="presParOf" srcId="{180028A1-13E6-4967-9884-A35276008BF4}" destId="{2D8BB1F9-3872-4EBD-9FA2-3D712A0A72D6}" srcOrd="1" destOrd="0" presId="urn:microsoft.com/office/officeart/2005/8/layout/hList9"/>
    <dgm:cxn modelId="{9D889FCF-A3DE-4F59-96D4-B7ECEE5A0E9C}" type="presParOf" srcId="{2D8BB1F9-3872-4EBD-9FA2-3D712A0A72D6}" destId="{6FB8767C-DC3A-4ED6-8516-BFB78A12F266}" srcOrd="0" destOrd="0" presId="urn:microsoft.com/office/officeart/2005/8/layout/hList9"/>
    <dgm:cxn modelId="{1D8F09A0-D64B-4264-A1E2-8D7CB14866EE}" type="presParOf" srcId="{2D8BB1F9-3872-4EBD-9FA2-3D712A0A72D6}" destId="{2869AA79-8521-436F-8F18-6DBFDC6A1EB3}" srcOrd="1" destOrd="0" presId="urn:microsoft.com/office/officeart/2005/8/layout/hList9"/>
    <dgm:cxn modelId="{447F300D-1C45-4E2C-B450-AD5D2A84EB87}" type="presParOf" srcId="{2869AA79-8521-436F-8F18-6DBFDC6A1EB3}" destId="{55EAF003-7A7D-417A-9BEA-1ABC2727721E}" srcOrd="0" destOrd="0" presId="urn:microsoft.com/office/officeart/2005/8/layout/hList9"/>
    <dgm:cxn modelId="{16C54446-A079-406A-B71F-0ABAC02AC011}" type="presParOf" srcId="{2869AA79-8521-436F-8F18-6DBFDC6A1EB3}" destId="{DAAA8982-3B07-4899-AE66-299285AD08EE}" srcOrd="1" destOrd="0" presId="urn:microsoft.com/office/officeart/2005/8/layout/hList9"/>
    <dgm:cxn modelId="{E08960BD-9E39-4098-96C7-E3DEDF94A296}" type="presParOf" srcId="{2D8BB1F9-3872-4EBD-9FA2-3D712A0A72D6}" destId="{BDC29082-BBB7-4CBB-8660-2E22861B0D7E}" srcOrd="2" destOrd="0" presId="urn:microsoft.com/office/officeart/2005/8/layout/hList9"/>
    <dgm:cxn modelId="{A126B6DE-F371-4D55-B09D-82F5EA11B994}" type="presParOf" srcId="{BDC29082-BBB7-4CBB-8660-2E22861B0D7E}" destId="{F8DACFFC-234A-408E-9563-57F2B3E642B1}" srcOrd="0" destOrd="0" presId="urn:microsoft.com/office/officeart/2005/8/layout/hList9"/>
    <dgm:cxn modelId="{6592C1D4-3B18-40D6-881E-6D4C5937B27A}" type="presParOf" srcId="{BDC29082-BBB7-4CBB-8660-2E22861B0D7E}" destId="{EFF2218D-BA82-4088-A977-9654E82FC092}" srcOrd="1" destOrd="0" presId="urn:microsoft.com/office/officeart/2005/8/layout/hList9"/>
    <dgm:cxn modelId="{0706B7C0-F40D-44CC-AF01-E8290E153DD1}" type="presParOf" srcId="{2D8BB1F9-3872-4EBD-9FA2-3D712A0A72D6}" destId="{0C7247D6-BB99-437C-A834-37F94DAA2519}" srcOrd="3" destOrd="0" presId="urn:microsoft.com/office/officeart/2005/8/layout/hList9"/>
    <dgm:cxn modelId="{2430000A-9756-48F3-A8C6-F5CE1301BDB7}" type="presParOf" srcId="{0C7247D6-BB99-437C-A834-37F94DAA2519}" destId="{0D376198-6B25-4589-A38A-78F6D3868FBA}" srcOrd="0" destOrd="0" presId="urn:microsoft.com/office/officeart/2005/8/layout/hList9"/>
    <dgm:cxn modelId="{40BC45D7-5084-4E47-AC57-C4EC91AABB27}" type="presParOf" srcId="{0C7247D6-BB99-437C-A834-37F94DAA2519}" destId="{87FECC0A-F2E3-4BF4-B815-8FC52972EC5B}" srcOrd="1" destOrd="0" presId="urn:microsoft.com/office/officeart/2005/8/layout/hList9"/>
    <dgm:cxn modelId="{0310A5EB-0860-47FC-895A-E3488E001A20}" type="presParOf" srcId="{2D8BB1F9-3872-4EBD-9FA2-3D712A0A72D6}" destId="{B05EE1F7-181B-42E9-97CB-90404049306B}" srcOrd="4" destOrd="0" presId="urn:microsoft.com/office/officeart/2005/8/layout/hList9"/>
    <dgm:cxn modelId="{F7E16D54-B921-4BC9-B005-40ADC8F83893}" type="presParOf" srcId="{B05EE1F7-181B-42E9-97CB-90404049306B}" destId="{7C6A2BA2-7EB7-4AE6-81ED-20DAD03CA77E}" srcOrd="0" destOrd="0" presId="urn:microsoft.com/office/officeart/2005/8/layout/hList9"/>
    <dgm:cxn modelId="{579BD4A9-21C3-4313-96F1-9B5703892951}" type="presParOf" srcId="{B05EE1F7-181B-42E9-97CB-90404049306B}" destId="{A2E05C6E-E5D3-4C4B-BE6E-ECE948684031}" srcOrd="1" destOrd="0" presId="urn:microsoft.com/office/officeart/2005/8/layout/hList9"/>
    <dgm:cxn modelId="{807E86BE-08B5-4F97-8938-9646BD166DFD}" type="presParOf" srcId="{180028A1-13E6-4967-9884-A35276008BF4}" destId="{1DE2A4AC-EA8D-4A81-92D4-60923016F3A5}" srcOrd="2" destOrd="0" presId="urn:microsoft.com/office/officeart/2005/8/layout/hList9"/>
    <dgm:cxn modelId="{0F92251B-87A5-46CE-9ECD-125884CF0C54}" type="presParOf" srcId="{180028A1-13E6-4967-9884-A35276008BF4}" destId="{82096FE2-2884-4A98-9AD4-9F9D4191E3E6}" srcOrd="3" destOrd="0" presId="urn:microsoft.com/office/officeart/2005/8/layout/hList9"/>
    <dgm:cxn modelId="{5745D4C3-9722-4309-A5F9-5D0CFA933274}" type="presParOf" srcId="{180028A1-13E6-4967-9884-A35276008BF4}" destId="{CB82B466-0648-4D68-856F-C575D0932714}" srcOrd="4" destOrd="0" presId="urn:microsoft.com/office/officeart/2005/8/layout/hList9"/>
    <dgm:cxn modelId="{19D1387C-FFED-4F6D-8336-D57E9E940CBA}" type="presParOf" srcId="{180028A1-13E6-4967-9884-A35276008BF4}" destId="{3BA5CADA-47EF-4474-99D9-F9A5DE34BED3}" srcOrd="5" destOrd="0" presId="urn:microsoft.com/office/officeart/2005/8/layout/hList9"/>
    <dgm:cxn modelId="{2309B970-E5B5-494B-AB7A-793E786A2751}" type="presParOf" srcId="{180028A1-13E6-4967-9884-A35276008BF4}" destId="{3A0AC95C-6C27-43B0-815C-D06E2B4F7EAF}" srcOrd="6" destOrd="0" presId="urn:microsoft.com/office/officeart/2005/8/layout/hList9"/>
    <dgm:cxn modelId="{F35F7D60-66AB-435C-92FB-BE9DA4768165}" type="presParOf" srcId="{3A0AC95C-6C27-43B0-815C-D06E2B4F7EAF}" destId="{935E8F5C-6C5F-41F5-BF97-4A4FCF2B0AB3}" srcOrd="0" destOrd="0" presId="urn:microsoft.com/office/officeart/2005/8/layout/hList9"/>
    <dgm:cxn modelId="{AB652922-F9E7-41F2-9857-CF948F0F74B1}" type="presParOf" srcId="{3A0AC95C-6C27-43B0-815C-D06E2B4F7EAF}" destId="{9D5ABAC4-6E21-4939-AD13-57FDEBCB6A5D}" srcOrd="1" destOrd="0" presId="urn:microsoft.com/office/officeart/2005/8/layout/hList9"/>
    <dgm:cxn modelId="{813EC2D2-843B-4D30-9941-472F92007D03}" type="presParOf" srcId="{9D5ABAC4-6E21-4939-AD13-57FDEBCB6A5D}" destId="{A34A2534-CDEC-49F8-A646-C20280A00A22}" srcOrd="0" destOrd="0" presId="urn:microsoft.com/office/officeart/2005/8/layout/hList9"/>
    <dgm:cxn modelId="{B9E9A3D9-832D-48EC-A243-A13A9B381EA3}" type="presParOf" srcId="{9D5ABAC4-6E21-4939-AD13-57FDEBCB6A5D}" destId="{60F1F850-F857-4DC8-8E22-89D3F5CFDF91}" srcOrd="1" destOrd="0" presId="urn:microsoft.com/office/officeart/2005/8/layout/hList9"/>
    <dgm:cxn modelId="{2C6DA2BB-B55C-4F20-ACFB-371A633FD0D7}" type="presParOf" srcId="{3A0AC95C-6C27-43B0-815C-D06E2B4F7EAF}" destId="{812BEC84-47B8-4DE2-8C76-436A1E6CCD1C}" srcOrd="2" destOrd="0" presId="urn:microsoft.com/office/officeart/2005/8/layout/hList9"/>
    <dgm:cxn modelId="{12581274-E134-4B1A-B2C7-DE329F7D3C20}" type="presParOf" srcId="{812BEC84-47B8-4DE2-8C76-436A1E6CCD1C}" destId="{B67D5EA4-9A73-445B-AE73-3580EC13197F}" srcOrd="0" destOrd="0" presId="urn:microsoft.com/office/officeart/2005/8/layout/hList9"/>
    <dgm:cxn modelId="{E1097B93-4D4B-4DA1-A33B-D8586A502C4F}" type="presParOf" srcId="{812BEC84-47B8-4DE2-8C76-436A1E6CCD1C}" destId="{81FE5DF5-F631-4C0C-8E59-2366B0B45545}" srcOrd="1" destOrd="0" presId="urn:microsoft.com/office/officeart/2005/8/layout/hList9"/>
    <dgm:cxn modelId="{690D7B4F-46D3-470A-908C-BF4C596A1BF5}" type="presParOf" srcId="{3A0AC95C-6C27-43B0-815C-D06E2B4F7EAF}" destId="{9EC17D35-4057-43F3-AE72-23139883CA4F}" srcOrd="3" destOrd="0" presId="urn:microsoft.com/office/officeart/2005/8/layout/hList9"/>
    <dgm:cxn modelId="{7871537C-A3C7-4093-A77C-49C4D9113828}" type="presParOf" srcId="{9EC17D35-4057-43F3-AE72-23139883CA4F}" destId="{CCD25207-15DF-4CE9-A2C0-46D9539879FA}" srcOrd="0" destOrd="0" presId="urn:microsoft.com/office/officeart/2005/8/layout/hList9"/>
    <dgm:cxn modelId="{4634F820-26BA-4A7C-BDDA-AC4A606A503B}" type="presParOf" srcId="{9EC17D35-4057-43F3-AE72-23139883CA4F}" destId="{177A0F00-B1B6-4AC7-9361-2F179BDF2D90}" srcOrd="1" destOrd="0" presId="urn:microsoft.com/office/officeart/2005/8/layout/hList9"/>
    <dgm:cxn modelId="{B51EE167-C560-4A99-B9A6-C207F39F784B}" type="presParOf" srcId="{3A0AC95C-6C27-43B0-815C-D06E2B4F7EAF}" destId="{2CB8EB5D-60BC-48D3-8D1E-232A6F02A4A2}" srcOrd="4" destOrd="0" presId="urn:microsoft.com/office/officeart/2005/8/layout/hList9"/>
    <dgm:cxn modelId="{9636F288-582A-4E79-AB78-4A9F9D58BEED}" type="presParOf" srcId="{2CB8EB5D-60BC-48D3-8D1E-232A6F02A4A2}" destId="{4747B027-E6E1-414E-9B1A-C9C4C94C7094}" srcOrd="0" destOrd="0" presId="urn:microsoft.com/office/officeart/2005/8/layout/hList9"/>
    <dgm:cxn modelId="{7E398518-BFEE-4A3A-AE5F-EED952505AB0}" type="presParOf" srcId="{2CB8EB5D-60BC-48D3-8D1E-232A6F02A4A2}" destId="{69F1A827-696A-4048-BDCD-D852BAB237F8}" srcOrd="1" destOrd="0" presId="urn:microsoft.com/office/officeart/2005/8/layout/hList9"/>
    <dgm:cxn modelId="{0250521B-F856-436C-8F8F-68BB21F8331C}" type="presParOf" srcId="{180028A1-13E6-4967-9884-A35276008BF4}" destId="{0DF61520-3C21-421D-8D4D-42E688E8FF37}" srcOrd="7" destOrd="0" presId="urn:microsoft.com/office/officeart/2005/8/layout/hList9"/>
    <dgm:cxn modelId="{5BA0B422-FED3-4011-A1F8-681AFEF711D7}" type="presParOf" srcId="{180028A1-13E6-4967-9884-A35276008BF4}" destId="{3AAB82F2-5FE3-4B0A-9B99-525FAEFFE752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FBA3EE-33F0-4945-9358-C40E7BA7AF4E}">
      <dsp:nvSpPr>
        <dsp:cNvPr id="0" name=""/>
        <dsp:cNvSpPr/>
      </dsp:nvSpPr>
      <dsp:spPr>
        <a:xfrm>
          <a:off x="478800" y="1095669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17807E-834A-4E8F-BF9C-B21B5058F8EB}">
      <dsp:nvSpPr>
        <dsp:cNvPr id="0" name=""/>
        <dsp:cNvSpPr/>
      </dsp:nvSpPr>
      <dsp:spPr>
        <a:xfrm>
          <a:off x="712800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1A3782B-F6CF-4F45-90FD-5AB24466A88B}">
      <dsp:nvSpPr>
        <dsp:cNvPr id="0" name=""/>
        <dsp:cNvSpPr/>
      </dsp:nvSpPr>
      <dsp:spPr>
        <a:xfrm>
          <a:off x="12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Email</a:t>
          </a:r>
        </a:p>
      </dsp:txBody>
      <dsp:txXfrm>
        <a:off x="127800" y="2535669"/>
        <a:ext cx="1800000" cy="720000"/>
      </dsp:txXfrm>
    </dsp:sp>
    <dsp:sp modelId="{D3C06B50-7039-4FC2-AF34-A58086202E73}">
      <dsp:nvSpPr>
        <dsp:cNvPr id="0" name=""/>
        <dsp:cNvSpPr/>
      </dsp:nvSpPr>
      <dsp:spPr>
        <a:xfrm>
          <a:off x="2593800" y="1095669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662E17-7F03-41AD-8C17-525C2C98F99B}">
      <dsp:nvSpPr>
        <dsp:cNvPr id="0" name=""/>
        <dsp:cNvSpPr/>
      </dsp:nvSpPr>
      <dsp:spPr>
        <a:xfrm>
          <a:off x="2827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A6F5288-0993-42EE-94AE-849CAEB5AF40}">
      <dsp:nvSpPr>
        <dsp:cNvPr id="0" name=""/>
        <dsp:cNvSpPr/>
      </dsp:nvSpPr>
      <dsp:spPr>
        <a:xfrm>
          <a:off x="224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Sends messages over the </a:t>
          </a:r>
          <a:r>
            <a:rPr lang="en-US" sz="1500" kern="1200">
              <a:latin typeface="Calibri Light" panose="020F0302020204030204"/>
            </a:rPr>
            <a:t>InTERNET </a:t>
          </a:r>
          <a:endParaRPr lang="en-US" sz="1500" kern="1200"/>
        </a:p>
      </dsp:txBody>
      <dsp:txXfrm>
        <a:off x="2242800" y="2535669"/>
        <a:ext cx="1800000" cy="720000"/>
      </dsp:txXfrm>
    </dsp:sp>
    <dsp:sp modelId="{2B2FD1A1-A018-4594-8FD7-A498C73B68DC}">
      <dsp:nvSpPr>
        <dsp:cNvPr id="0" name=""/>
        <dsp:cNvSpPr/>
      </dsp:nvSpPr>
      <dsp:spPr>
        <a:xfrm>
          <a:off x="4708800" y="1095669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5C50C1-1A96-4CBA-9FFB-B0573110F291}">
      <dsp:nvSpPr>
        <dsp:cNvPr id="0" name=""/>
        <dsp:cNvSpPr/>
      </dsp:nvSpPr>
      <dsp:spPr>
        <a:xfrm>
          <a:off x="4942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3DC2DA3-C6B4-4602-A5A8-B85255137C79}">
      <dsp:nvSpPr>
        <dsp:cNvPr id="0" name=""/>
        <dsp:cNvSpPr/>
      </dsp:nvSpPr>
      <dsp:spPr>
        <a:xfrm>
          <a:off x="435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Fast, easy &amp; free.</a:t>
          </a:r>
        </a:p>
      </dsp:txBody>
      <dsp:txXfrm>
        <a:off x="4357800" y="2535669"/>
        <a:ext cx="1800000" cy="720000"/>
      </dsp:txXfrm>
    </dsp:sp>
    <dsp:sp modelId="{1D1D79DB-A04C-4999-AF2B-EA01F6E0DE3A}">
      <dsp:nvSpPr>
        <dsp:cNvPr id="0" name=""/>
        <dsp:cNvSpPr/>
      </dsp:nvSpPr>
      <dsp:spPr>
        <a:xfrm>
          <a:off x="6823800" y="1095669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D14EF-D704-488B-B763-2FE83810C61C}">
      <dsp:nvSpPr>
        <dsp:cNvPr id="0" name=""/>
        <dsp:cNvSpPr/>
      </dsp:nvSpPr>
      <dsp:spPr>
        <a:xfrm>
          <a:off x="7057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8376FF5-147F-45D3-93B0-77773082AEAD}">
      <dsp:nvSpPr>
        <dsp:cNvPr id="0" name=""/>
        <dsp:cNvSpPr/>
      </dsp:nvSpPr>
      <dsp:spPr>
        <a:xfrm>
          <a:off x="647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Used in Offices, schools &amp; Daily life</a:t>
          </a:r>
        </a:p>
      </dsp:txBody>
      <dsp:txXfrm>
        <a:off x="6472800" y="2535669"/>
        <a:ext cx="1800000" cy="720000"/>
      </dsp:txXfrm>
    </dsp:sp>
    <dsp:sp modelId="{FF199E8A-4FDC-4148-97E0-FBC00B59B513}">
      <dsp:nvSpPr>
        <dsp:cNvPr id="0" name=""/>
        <dsp:cNvSpPr/>
      </dsp:nvSpPr>
      <dsp:spPr>
        <a:xfrm>
          <a:off x="8938800" y="1095669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748130-F3FA-4AB2-95D8-A21A088C05B0}">
      <dsp:nvSpPr>
        <dsp:cNvPr id="0" name=""/>
        <dsp:cNvSpPr/>
      </dsp:nvSpPr>
      <dsp:spPr>
        <a:xfrm>
          <a:off x="9172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6F890CE-13F3-4459-AC5D-37E05CDE7131}">
      <dsp:nvSpPr>
        <dsp:cNvPr id="0" name=""/>
        <dsp:cNvSpPr/>
      </dsp:nvSpPr>
      <dsp:spPr>
        <a:xfrm>
          <a:off x="858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Can send files, photos, &amp; links.</a:t>
          </a:r>
        </a:p>
      </dsp:txBody>
      <dsp:txXfrm>
        <a:off x="8587800" y="2535669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195D00-222F-412E-8964-D49066512A48}">
      <dsp:nvSpPr>
        <dsp:cNvPr id="0" name=""/>
        <dsp:cNvSpPr/>
      </dsp:nvSpPr>
      <dsp:spPr>
        <a:xfrm>
          <a:off x="0" y="456871"/>
          <a:ext cx="4354286" cy="29988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7941" tIns="583184" rIns="337941" bIns="199136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>
              <a:latin typeface="Calibri"/>
              <a:ea typeface="Calibri"/>
              <a:cs typeface="Calibri"/>
            </a:rPr>
            <a:t>Email Transmission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>
              <a:latin typeface="Calibri"/>
              <a:ea typeface="Calibri"/>
              <a:cs typeface="Calibri"/>
            </a:rPr>
            <a:t>Client-Server Communication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>
              <a:latin typeface="Calibri"/>
              <a:ea typeface="Calibri"/>
              <a:cs typeface="Calibri"/>
            </a:rPr>
            <a:t>Queue Management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>
              <a:latin typeface="Calibri"/>
              <a:ea typeface="Calibri"/>
              <a:cs typeface="Calibri"/>
            </a:rPr>
            <a:t>Authentication</a:t>
          </a:r>
        </a:p>
      </dsp:txBody>
      <dsp:txXfrm>
        <a:off x="0" y="456871"/>
        <a:ext cx="4354286" cy="2998800"/>
      </dsp:txXfrm>
    </dsp:sp>
    <dsp:sp modelId="{A154A61E-4524-4B65-A31E-D6BBA94D902D}">
      <dsp:nvSpPr>
        <dsp:cNvPr id="0" name=""/>
        <dsp:cNvSpPr/>
      </dsp:nvSpPr>
      <dsp:spPr>
        <a:xfrm>
          <a:off x="217714" y="43591"/>
          <a:ext cx="3048000" cy="8265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207" tIns="0" rIns="115207" bIns="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Calibri"/>
              <a:ea typeface="Calibri"/>
              <a:cs typeface="Calibri"/>
            </a:rPr>
            <a:t>Features of SMTP</a:t>
          </a:r>
          <a:endParaRPr lang="en-US" sz="2800" kern="1200"/>
        </a:p>
      </dsp:txBody>
      <dsp:txXfrm>
        <a:off x="258063" y="83940"/>
        <a:ext cx="2967302" cy="7458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195D00-222F-412E-8964-D49066512A48}">
      <dsp:nvSpPr>
        <dsp:cNvPr id="0" name=""/>
        <dsp:cNvSpPr/>
      </dsp:nvSpPr>
      <dsp:spPr>
        <a:xfrm>
          <a:off x="0" y="456871"/>
          <a:ext cx="4354286" cy="29988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7941" tIns="583184" rIns="337941" bIns="199136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0" kern="1200" dirty="0">
              <a:solidFill>
                <a:srgbClr val="000000"/>
              </a:solidFill>
              <a:latin typeface="Calibri"/>
              <a:ea typeface="Calibri"/>
              <a:cs typeface="Calibri"/>
            </a:rPr>
            <a:t>Server-Side Storage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Calibri"/>
              <a:ea typeface="Calibri"/>
              <a:cs typeface="Calibri"/>
            </a:rPr>
            <a:t>Synchronization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solidFill>
                <a:srgbClr val="000000"/>
              </a:solidFill>
              <a:latin typeface="Calibri"/>
              <a:ea typeface="Calibri"/>
              <a:cs typeface="Calibri"/>
            </a:rPr>
            <a:t>Folder Management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Calibri"/>
              <a:ea typeface="Calibri"/>
              <a:cs typeface="Calibri"/>
            </a:rPr>
            <a:t>Multiple Access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Calibri"/>
              <a:ea typeface="Calibri"/>
              <a:cs typeface="Calibri"/>
            </a:rPr>
            <a:t>Search Capabilities</a:t>
          </a:r>
        </a:p>
      </dsp:txBody>
      <dsp:txXfrm>
        <a:off x="0" y="456871"/>
        <a:ext cx="4354286" cy="2998800"/>
      </dsp:txXfrm>
    </dsp:sp>
    <dsp:sp modelId="{A154A61E-4524-4B65-A31E-D6BBA94D902D}">
      <dsp:nvSpPr>
        <dsp:cNvPr id="0" name=""/>
        <dsp:cNvSpPr/>
      </dsp:nvSpPr>
      <dsp:spPr>
        <a:xfrm>
          <a:off x="217714" y="43591"/>
          <a:ext cx="3048000" cy="8265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207" tIns="0" rIns="115207" bIns="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alibri"/>
              <a:ea typeface="Calibri"/>
              <a:cs typeface="Calibri"/>
            </a:rPr>
            <a:t>Features of IMAP</a:t>
          </a:r>
          <a:endParaRPr lang="en-US" sz="2800" kern="1200" dirty="0"/>
        </a:p>
      </dsp:txBody>
      <dsp:txXfrm>
        <a:off x="258063" y="83940"/>
        <a:ext cx="2967302" cy="7458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D552AC-BED0-4441-96F4-C0DB4FE1253D}">
      <dsp:nvSpPr>
        <dsp:cNvPr id="0" name=""/>
        <dsp:cNvSpPr/>
      </dsp:nvSpPr>
      <dsp:spPr>
        <a:xfrm>
          <a:off x="1817352" y="344657"/>
          <a:ext cx="1283661" cy="85620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"/>
              <a:ea typeface="Calibri"/>
              <a:cs typeface="Calibri"/>
            </a:rPr>
            <a:t>Simple &amp; Reliable</a:t>
          </a:r>
        </a:p>
      </dsp:txBody>
      <dsp:txXfrm>
        <a:off x="2022738" y="344657"/>
        <a:ext cx="1078275" cy="856201"/>
      </dsp:txXfrm>
    </dsp:sp>
    <dsp:sp modelId="{35AC209B-7A28-41FF-8B21-34F34CF18945}">
      <dsp:nvSpPr>
        <dsp:cNvPr id="0" name=""/>
        <dsp:cNvSpPr/>
      </dsp:nvSpPr>
      <dsp:spPr>
        <a:xfrm>
          <a:off x="1817352" y="1200859"/>
          <a:ext cx="1283661" cy="85620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"/>
              <a:ea typeface="Calibri"/>
              <a:cs typeface="Calibri"/>
            </a:rPr>
            <a:t>Widely Supported</a:t>
          </a:r>
        </a:p>
      </dsp:txBody>
      <dsp:txXfrm>
        <a:off x="2022738" y="1200859"/>
        <a:ext cx="1078275" cy="856201"/>
      </dsp:txXfrm>
    </dsp:sp>
    <dsp:sp modelId="{AA3C8150-F316-4593-90EC-0562427B9993}">
      <dsp:nvSpPr>
        <dsp:cNvPr id="0" name=""/>
        <dsp:cNvSpPr/>
      </dsp:nvSpPr>
      <dsp:spPr>
        <a:xfrm>
          <a:off x="1817352" y="2057061"/>
          <a:ext cx="1283661" cy="85620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"/>
              <a:ea typeface="Calibri"/>
              <a:cs typeface="Calibri"/>
            </a:rPr>
            <a:t>Queueing System</a:t>
          </a:r>
        </a:p>
      </dsp:txBody>
      <dsp:txXfrm>
        <a:off x="2022738" y="2057061"/>
        <a:ext cx="1078275" cy="856201"/>
      </dsp:txXfrm>
    </dsp:sp>
    <dsp:sp modelId="{30D0D691-004A-427E-A861-637EFE8DE1FB}">
      <dsp:nvSpPr>
        <dsp:cNvPr id="0" name=""/>
        <dsp:cNvSpPr/>
      </dsp:nvSpPr>
      <dsp:spPr>
        <a:xfrm>
          <a:off x="1817352" y="2913263"/>
          <a:ext cx="1283661" cy="85620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"/>
              <a:ea typeface="Calibri"/>
              <a:cs typeface="Calibri"/>
            </a:rPr>
            <a:t>Support Attachments (images, videos)</a:t>
          </a:r>
        </a:p>
      </dsp:txBody>
      <dsp:txXfrm>
        <a:off x="2022738" y="2913263"/>
        <a:ext cx="1078275" cy="856201"/>
      </dsp:txXfrm>
    </dsp:sp>
    <dsp:sp modelId="{BFDD202B-6A06-42AA-B1F9-AA83D1A60A35}">
      <dsp:nvSpPr>
        <dsp:cNvPr id="0" name=""/>
        <dsp:cNvSpPr/>
      </dsp:nvSpPr>
      <dsp:spPr>
        <a:xfrm>
          <a:off x="1132733" y="2348"/>
          <a:ext cx="855774" cy="85577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 Light" panose="020F0302020204030204"/>
            </a:rPr>
            <a:t>ADVANTAGES</a:t>
          </a:r>
          <a:endParaRPr lang="en-US" sz="800" kern="1200" dirty="0"/>
        </a:p>
      </dsp:txBody>
      <dsp:txXfrm>
        <a:off x="1258058" y="127673"/>
        <a:ext cx="605124" cy="605124"/>
      </dsp:txXfrm>
    </dsp:sp>
    <dsp:sp modelId="{638AEA56-8737-480D-975E-D29AC1F78109}">
      <dsp:nvSpPr>
        <dsp:cNvPr id="0" name=""/>
        <dsp:cNvSpPr/>
      </dsp:nvSpPr>
      <dsp:spPr>
        <a:xfrm>
          <a:off x="3956788" y="344657"/>
          <a:ext cx="1283661" cy="85620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"/>
              <a:ea typeface="Calibri"/>
              <a:cs typeface="Calibri"/>
            </a:rPr>
            <a:t>Security Issues</a:t>
          </a:r>
        </a:p>
      </dsp:txBody>
      <dsp:txXfrm>
        <a:off x="4162173" y="344657"/>
        <a:ext cx="1078275" cy="856201"/>
      </dsp:txXfrm>
    </dsp:sp>
    <dsp:sp modelId="{9B8C3E0D-E2E3-4D8C-9A87-66106C5322D8}">
      <dsp:nvSpPr>
        <dsp:cNvPr id="0" name=""/>
        <dsp:cNvSpPr/>
      </dsp:nvSpPr>
      <dsp:spPr>
        <a:xfrm>
          <a:off x="3956788" y="1200859"/>
          <a:ext cx="1283661" cy="85620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"/>
              <a:ea typeface="Calibri"/>
              <a:cs typeface="Calibri"/>
            </a:rPr>
            <a:t>Limited Authentication</a:t>
          </a:r>
        </a:p>
      </dsp:txBody>
      <dsp:txXfrm>
        <a:off x="4162173" y="1200859"/>
        <a:ext cx="1078275" cy="856201"/>
      </dsp:txXfrm>
    </dsp:sp>
    <dsp:sp modelId="{7900E37B-6B55-44E1-A6B9-F6DF4D799152}">
      <dsp:nvSpPr>
        <dsp:cNvPr id="0" name=""/>
        <dsp:cNvSpPr/>
      </dsp:nvSpPr>
      <dsp:spPr>
        <a:xfrm>
          <a:off x="3956788" y="2057061"/>
          <a:ext cx="1283661" cy="85620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Calibri Light" panose="020F0302020204030204"/>
            </a:rPr>
            <a:t>Only for sending</a:t>
          </a:r>
        </a:p>
      </dsp:txBody>
      <dsp:txXfrm>
        <a:off x="4162173" y="2057061"/>
        <a:ext cx="1078275" cy="856201"/>
      </dsp:txXfrm>
    </dsp:sp>
    <dsp:sp modelId="{D7956681-AACC-406A-9233-47D072054F06}">
      <dsp:nvSpPr>
        <dsp:cNvPr id="0" name=""/>
        <dsp:cNvSpPr/>
      </dsp:nvSpPr>
      <dsp:spPr>
        <a:xfrm>
          <a:off x="3956788" y="2913263"/>
          <a:ext cx="1283661" cy="85620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Calibri Light" panose="020F0302020204030204"/>
            </a:rPr>
            <a:t>Old Protocol</a:t>
          </a:r>
        </a:p>
      </dsp:txBody>
      <dsp:txXfrm>
        <a:off x="4162173" y="2913263"/>
        <a:ext cx="1078275" cy="856201"/>
      </dsp:txXfrm>
    </dsp:sp>
    <dsp:sp modelId="{D0C7CB0D-9657-47C4-A571-59B0ACE0A6C0}">
      <dsp:nvSpPr>
        <dsp:cNvPr id="0" name=""/>
        <dsp:cNvSpPr/>
      </dsp:nvSpPr>
      <dsp:spPr>
        <a:xfrm>
          <a:off x="3272168" y="2348"/>
          <a:ext cx="855774" cy="85577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/>
              <a:ea typeface="Calibri"/>
              <a:cs typeface="Calibri"/>
            </a:rPr>
            <a:t>DIS-ADVANTAGES</a:t>
          </a:r>
        </a:p>
      </dsp:txBody>
      <dsp:txXfrm>
        <a:off x="3397493" y="127673"/>
        <a:ext cx="605124" cy="605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EAF003-7A7D-417A-9BEA-1ABC2727721E}">
      <dsp:nvSpPr>
        <dsp:cNvPr id="0" name=""/>
        <dsp:cNvSpPr/>
      </dsp:nvSpPr>
      <dsp:spPr>
        <a:xfrm>
          <a:off x="1668608" y="344318"/>
          <a:ext cx="1283944" cy="85639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/>
              <a:cs typeface="Calibri"/>
            </a:rPr>
            <a:t>Access from multiple devices</a:t>
          </a:r>
        </a:p>
      </dsp:txBody>
      <dsp:txXfrm>
        <a:off x="1874039" y="344318"/>
        <a:ext cx="1078513" cy="856390"/>
      </dsp:txXfrm>
    </dsp:sp>
    <dsp:sp modelId="{F8DACFFC-234A-408E-9563-57F2B3E642B1}">
      <dsp:nvSpPr>
        <dsp:cNvPr id="0" name=""/>
        <dsp:cNvSpPr/>
      </dsp:nvSpPr>
      <dsp:spPr>
        <a:xfrm>
          <a:off x="1668608" y="1200709"/>
          <a:ext cx="1283944" cy="85639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/>
              <a:cs typeface="Calibri"/>
            </a:rPr>
            <a:t>Folder Synchronization</a:t>
          </a:r>
        </a:p>
      </dsp:txBody>
      <dsp:txXfrm>
        <a:off x="1874039" y="1200709"/>
        <a:ext cx="1078513" cy="856390"/>
      </dsp:txXfrm>
    </dsp:sp>
    <dsp:sp modelId="{0D376198-6B25-4589-A38A-78F6D3868FBA}">
      <dsp:nvSpPr>
        <dsp:cNvPr id="0" name=""/>
        <dsp:cNvSpPr/>
      </dsp:nvSpPr>
      <dsp:spPr>
        <a:xfrm>
          <a:off x="1668608" y="2057100"/>
          <a:ext cx="1283944" cy="85639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/>
              <a:cs typeface="Calibri"/>
            </a:rPr>
            <a:t>Server- based storage</a:t>
          </a:r>
        </a:p>
      </dsp:txBody>
      <dsp:txXfrm>
        <a:off x="1874039" y="2057100"/>
        <a:ext cx="1078513" cy="856390"/>
      </dsp:txXfrm>
    </dsp:sp>
    <dsp:sp modelId="{7C6A2BA2-7EB7-4AE6-81ED-20DAD03CA77E}">
      <dsp:nvSpPr>
        <dsp:cNvPr id="0" name=""/>
        <dsp:cNvSpPr/>
      </dsp:nvSpPr>
      <dsp:spPr>
        <a:xfrm>
          <a:off x="1668608" y="2913491"/>
          <a:ext cx="1283944" cy="85639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/>
              <a:cs typeface="Calibri"/>
            </a:rPr>
            <a:t>Centralized Backup</a:t>
          </a:r>
        </a:p>
      </dsp:txBody>
      <dsp:txXfrm>
        <a:off x="1874039" y="2913491"/>
        <a:ext cx="1078513" cy="856390"/>
      </dsp:txXfrm>
    </dsp:sp>
    <dsp:sp modelId="{82096FE2-2884-4A98-9AD4-9F9D4191E3E6}">
      <dsp:nvSpPr>
        <dsp:cNvPr id="0" name=""/>
        <dsp:cNvSpPr/>
      </dsp:nvSpPr>
      <dsp:spPr>
        <a:xfrm>
          <a:off x="983838" y="1932"/>
          <a:ext cx="855963" cy="85596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latin typeface="Calibri Light" panose="020F0302020204030204"/>
            </a:rPr>
            <a:t>ADVANTAGES</a:t>
          </a:r>
          <a:endParaRPr lang="en-US" sz="800" kern="1200"/>
        </a:p>
      </dsp:txBody>
      <dsp:txXfrm>
        <a:off x="1109191" y="127285"/>
        <a:ext cx="605257" cy="605257"/>
      </dsp:txXfrm>
    </dsp:sp>
    <dsp:sp modelId="{A34A2534-CDEC-49F8-A646-C20280A00A22}">
      <dsp:nvSpPr>
        <dsp:cNvPr id="0" name=""/>
        <dsp:cNvSpPr/>
      </dsp:nvSpPr>
      <dsp:spPr>
        <a:xfrm>
          <a:off x="3808516" y="344318"/>
          <a:ext cx="1283944" cy="85639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/>
              <a:cs typeface="Calibri"/>
            </a:rPr>
            <a:t>Needs Internet to access emails</a:t>
          </a:r>
        </a:p>
      </dsp:txBody>
      <dsp:txXfrm>
        <a:off x="4013947" y="344318"/>
        <a:ext cx="1078513" cy="856390"/>
      </dsp:txXfrm>
    </dsp:sp>
    <dsp:sp modelId="{B67D5EA4-9A73-445B-AE73-3580EC13197F}">
      <dsp:nvSpPr>
        <dsp:cNvPr id="0" name=""/>
        <dsp:cNvSpPr/>
      </dsp:nvSpPr>
      <dsp:spPr>
        <a:xfrm>
          <a:off x="3808516" y="1200709"/>
          <a:ext cx="1283944" cy="85639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/>
              <a:cs typeface="Calibri"/>
            </a:rPr>
            <a:t>Security depends on the server</a:t>
          </a:r>
        </a:p>
      </dsp:txBody>
      <dsp:txXfrm>
        <a:off x="4013947" y="1200709"/>
        <a:ext cx="1078513" cy="856390"/>
      </dsp:txXfrm>
    </dsp:sp>
    <dsp:sp modelId="{CCD25207-15DF-4CE9-A2C0-46D9539879FA}">
      <dsp:nvSpPr>
        <dsp:cNvPr id="0" name=""/>
        <dsp:cNvSpPr/>
      </dsp:nvSpPr>
      <dsp:spPr>
        <a:xfrm>
          <a:off x="3808516" y="2057100"/>
          <a:ext cx="1283944" cy="85639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/>
              <a:cs typeface="Calibri"/>
            </a:rPr>
            <a:t>Uses more server storage</a:t>
          </a:r>
        </a:p>
      </dsp:txBody>
      <dsp:txXfrm>
        <a:off x="4013947" y="2057100"/>
        <a:ext cx="1078513" cy="856390"/>
      </dsp:txXfrm>
    </dsp:sp>
    <dsp:sp modelId="{4747B027-E6E1-414E-9B1A-C9C4C94C7094}">
      <dsp:nvSpPr>
        <dsp:cNvPr id="0" name=""/>
        <dsp:cNvSpPr/>
      </dsp:nvSpPr>
      <dsp:spPr>
        <a:xfrm>
          <a:off x="3808516" y="2913491"/>
          <a:ext cx="1283944" cy="85639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 Light" panose="020F0302020204030204"/>
            </a:rPr>
            <a:t>Syncing may be slow on poor networks</a:t>
          </a:r>
        </a:p>
      </dsp:txBody>
      <dsp:txXfrm>
        <a:off x="4013947" y="2913491"/>
        <a:ext cx="1078513" cy="856390"/>
      </dsp:txXfrm>
    </dsp:sp>
    <dsp:sp modelId="{3AAB82F2-5FE3-4B0A-9B99-525FAEFFE752}">
      <dsp:nvSpPr>
        <dsp:cNvPr id="0" name=""/>
        <dsp:cNvSpPr/>
      </dsp:nvSpPr>
      <dsp:spPr>
        <a:xfrm>
          <a:off x="3123745" y="1932"/>
          <a:ext cx="855963" cy="85596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latin typeface="Calibri"/>
              <a:ea typeface="Calibri"/>
              <a:cs typeface="Calibri"/>
            </a:rPr>
            <a:t>DIS-ADVANTAGES</a:t>
          </a:r>
        </a:p>
      </dsp:txBody>
      <dsp:txXfrm>
        <a:off x="3249098" y="127285"/>
        <a:ext cx="605257" cy="605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45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5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93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3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3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84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24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39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74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73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5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microsoft.com/office/2007/relationships/hdphoto" Target="../media/hdphoto1.wdp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1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humbnail Image An architecture diagram showing how SMTP and IMAP work together in an email system. The diagram should include the following components:&#10;&#10;1. Email Client (e.g., Outlook, Thunderbird, Mobile App)&#10;2. SMTP Server (for sending emails)&#10;3. IMAP Server (for receiving and syncing emails)&#10;4. Internet/Network cloud&#10;5. Recipient's Email Server&#10;6. Arrows showing:&#10;   - Email client sending email via SMTP to SMTP server&#10;   - SMTP server forwarding email to recipient's email server&#10;   - Email client retrieving email from IMAP server&#10;   - IMAP server syncing with recipient's email server&#10;&#10;Use clear labels and directional arrows to show the flow of email sending and receiving. The style should be clean and professional, suitable for a PowerPoint presentation.">
            <a:extLst>
              <a:ext uri="{FF2B5EF4-FFF2-40B4-BE49-F238E27FC236}">
                <a16:creationId xmlns:a16="http://schemas.microsoft.com/office/drawing/2014/main" id="{35516E60-0F32-8D95-6C3E-30FC6394D4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1744" r="-1" b="21991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2FDC6-BBC3-49A1-ACEC-264E37CD0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896" y="1181739"/>
            <a:ext cx="9134104" cy="30038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</a:rPr>
              <a:t>SMTP &amp; IMAP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46BBFA-96FD-4180-9A16-4F149A6726BE}"/>
              </a:ext>
            </a:extLst>
          </p:cNvPr>
          <p:cNvSpPr txBox="1"/>
          <p:nvPr/>
        </p:nvSpPr>
        <p:spPr>
          <a:xfrm>
            <a:off x="1536944" y="4599432"/>
            <a:ext cx="9134104" cy="4377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EMAIL PROTOCOLS</a:t>
            </a:r>
            <a:endParaRPr lang="en-US"/>
          </a:p>
        </p:txBody>
      </p:sp>
      <p:sp>
        <p:nvSpPr>
          <p:cNvPr id="90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290E5-E308-2652-2A51-1DFEC15E1607}"/>
              </a:ext>
            </a:extLst>
          </p:cNvPr>
          <p:cNvSpPr txBox="1"/>
          <p:nvPr/>
        </p:nvSpPr>
        <p:spPr>
          <a:xfrm>
            <a:off x="10215913" y="6218711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FFFFFF"/>
                </a:solidFill>
              </a:rPr>
              <a:t>SIMHADRI.K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1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58056F-D272-05D4-0929-A5732EA5E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A52F8B4-455C-78DD-0911-EF7AC453F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F2BC1AD-62EB-9639-4636-D4A09079A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CEC20C-5194-60E0-01AA-67E7ABC68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0B31B1-C9AC-F2FB-76BD-0B009EC96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7374901-500C-B590-0932-72CE04E7C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335C2FD-8CCD-B1E0-2A1D-EA24DB197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82F8DDC-D9E0-2858-A13F-07FA83580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DD9151-659E-1FA6-7EF8-43AD2A280A41}"/>
              </a:ext>
            </a:extLst>
          </p:cNvPr>
          <p:cNvSpPr txBox="1"/>
          <p:nvPr/>
        </p:nvSpPr>
        <p:spPr>
          <a:xfrm>
            <a:off x="1953161" y="384661"/>
            <a:ext cx="41401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/>
              </a:rPr>
              <a:t>IMAP vs POP3</a:t>
            </a:r>
            <a:endParaRPr lang="en-IN" sz="4000" b="1" dirty="0">
              <a:solidFill>
                <a:schemeClr val="accent2">
                  <a:lumMod val="60000"/>
                  <a:lumOff val="40000"/>
                </a:schemeClr>
              </a:solidFill>
              <a:latin typeface="Calibri Light"/>
              <a:ea typeface="Calibri Light"/>
              <a:cs typeface="Calibri Light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B31CA24-053B-3438-264D-74D27AEEA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022063"/>
              </p:ext>
            </p:extLst>
          </p:nvPr>
        </p:nvGraphicFramePr>
        <p:xfrm>
          <a:off x="294640" y="1422400"/>
          <a:ext cx="11606125" cy="503001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210525">
                  <a:extLst>
                    <a:ext uri="{9D8B030D-6E8A-4147-A177-3AD203B41FA5}">
                      <a16:colId xmlns:a16="http://schemas.microsoft.com/office/drawing/2014/main" val="2746970672"/>
                    </a:ext>
                  </a:extLst>
                </a:gridCol>
                <a:gridCol w="4186356">
                  <a:extLst>
                    <a:ext uri="{9D8B030D-6E8A-4147-A177-3AD203B41FA5}">
                      <a16:colId xmlns:a16="http://schemas.microsoft.com/office/drawing/2014/main" val="642867400"/>
                    </a:ext>
                  </a:extLst>
                </a:gridCol>
                <a:gridCol w="5209244">
                  <a:extLst>
                    <a:ext uri="{9D8B030D-6E8A-4147-A177-3AD203B41FA5}">
                      <a16:colId xmlns:a16="http://schemas.microsoft.com/office/drawing/2014/main" val="3435769253"/>
                    </a:ext>
                  </a:extLst>
                </a:gridCol>
              </a:tblGrid>
              <a:tr h="564023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</a:rPr>
                        <a:t>Feature</a:t>
                      </a:r>
                    </a:p>
                  </a:txBody>
                  <a:tcPr marL="308525" marR="185115" marT="185115" marB="185115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</a:rPr>
                        <a:t>IMAP</a:t>
                      </a:r>
                    </a:p>
                  </a:txBody>
                  <a:tcPr marL="308525" marR="185115" marT="185115" marB="18511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</a:rPr>
                        <a:t>POP3</a:t>
                      </a:r>
                    </a:p>
                  </a:txBody>
                  <a:tcPr marL="308525" marR="185115" marT="185115" marB="18511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82269"/>
                  </a:ext>
                </a:extLst>
              </a:tr>
              <a:tr h="564023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Storage</a:t>
                      </a:r>
                    </a:p>
                  </a:txBody>
                  <a:tcPr marL="308525" marR="185115" marT="185115" marB="185115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Email stay on the server</a:t>
                      </a:r>
                    </a:p>
                  </a:txBody>
                  <a:tcPr marL="308525" marR="185115" marT="185115" marB="18511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Emails are downloaded &amp; deleted from server</a:t>
                      </a:r>
                    </a:p>
                  </a:txBody>
                  <a:tcPr marL="308525" marR="185115" marT="185115" marB="18511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712717"/>
                  </a:ext>
                </a:extLst>
              </a:tr>
              <a:tr h="564023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Access</a:t>
                      </a:r>
                    </a:p>
                  </a:txBody>
                  <a:tcPr marL="308525" marR="185115" marT="185115" marB="185115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Multi-device access</a:t>
                      </a:r>
                    </a:p>
                  </a:txBody>
                  <a:tcPr marL="308525" marR="185115" marT="185115" marB="18511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Usually single-device access</a:t>
                      </a:r>
                    </a:p>
                  </a:txBody>
                  <a:tcPr marL="308525" marR="185115" marT="185115" marB="18511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70280"/>
                  </a:ext>
                </a:extLst>
              </a:tr>
              <a:tr h="564023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Sync</a:t>
                      </a:r>
                    </a:p>
                  </a:txBody>
                  <a:tcPr marL="308525" marR="185115" marT="185115" marB="185115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Two-way sync (server &lt;-&gt; client)</a:t>
                      </a:r>
                    </a:p>
                  </a:txBody>
                  <a:tcPr marL="308525" marR="185115" marT="185115" marB="185115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One-way (server -&gt; client)</a:t>
                      </a:r>
                    </a:p>
                  </a:txBody>
                  <a:tcPr marL="308525" marR="185115" marT="185115" marB="185115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157331"/>
                  </a:ext>
                </a:extLst>
              </a:tr>
              <a:tr h="564023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Folder Support</a:t>
                      </a:r>
                    </a:p>
                  </a:txBody>
                  <a:tcPr marL="308525" marR="185115" marT="185115" marB="185115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Yes (server-side folders)</a:t>
                      </a:r>
                    </a:p>
                  </a:txBody>
                  <a:tcPr marL="308525" marR="185115" marT="185115" marB="18511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No folder support</a:t>
                      </a:r>
                    </a:p>
                  </a:txBody>
                  <a:tcPr marL="308525" marR="185115" marT="185115" marB="18511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413417"/>
                  </a:ext>
                </a:extLst>
              </a:tr>
              <a:tr h="564023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Offline Access</a:t>
                      </a:r>
                    </a:p>
                  </a:txBody>
                  <a:tcPr marL="308525" marR="185115" marT="185115" marB="185115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Needs internet for full sync</a:t>
                      </a:r>
                    </a:p>
                  </a:txBody>
                  <a:tcPr marL="308525" marR="185115" marT="185115" marB="18511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Emails available offline once downloaded</a:t>
                      </a:r>
                    </a:p>
                  </a:txBody>
                  <a:tcPr marL="308525" marR="185115" marT="185115" marB="18511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394874"/>
                  </a:ext>
                </a:extLst>
              </a:tr>
              <a:tr h="56402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Use Case</a:t>
                      </a:r>
                    </a:p>
                  </a:txBody>
                  <a:tcPr marL="308525" marR="185115" marT="185115" marB="185115">
                    <a:lnL w="0">
                      <a:noFill/>
                    </a:lnL>
                    <a:lnR w="38099">
                      <a:solidFill>
                        <a:srgbClr val="FFFFFF"/>
                      </a:solidFill>
                    </a:lnR>
                    <a:lnT w="38099">
                      <a:solidFill>
                        <a:srgbClr val="FFFFFF"/>
                      </a:solidFill>
                    </a:lnT>
                    <a:lnB w="0">
                      <a:noFill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Modern, multi-device users</a:t>
                      </a:r>
                    </a:p>
                  </a:txBody>
                  <a:tcPr marL="308525" marR="185115" marT="185115" marB="185115">
                    <a:lnL w="38099">
                      <a:solidFill>
                        <a:srgbClr val="FFFFFF"/>
                      </a:solidFill>
                    </a:lnL>
                    <a:lnR w="38099">
                      <a:solidFill>
                        <a:srgbClr val="FFFFFF"/>
                      </a:solidFill>
                    </a:lnR>
                    <a:lnT w="38099">
                      <a:solidFill>
                        <a:srgbClr val="FFFFFF"/>
                      </a:solidFill>
                    </a:lnT>
                    <a:lnB w="0">
                      <a:noFill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Simple, single-device users</a:t>
                      </a:r>
                    </a:p>
                  </a:txBody>
                  <a:tcPr marL="308525" marR="185115" marT="185115" marB="185115">
                    <a:lnL w="38099">
                      <a:solidFill>
                        <a:srgbClr val="FFFFFF"/>
                      </a:solidFill>
                    </a:lnL>
                    <a:lnR w="0">
                      <a:noFill/>
                    </a:lnR>
                    <a:lnT w="38099">
                      <a:solidFill>
                        <a:srgbClr val="FFFFFF"/>
                      </a:solidFill>
                    </a:lnT>
                    <a:lnB w="0">
                      <a:noFill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896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1795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Thumbnail Image An architecture diagram showing how SMTP and IMAP work together in an email system. The diagram should include the following components:&#10;&#10;1. Email Client (e.g., Outlook, Thunderbird, Mobile App)&#10;2. SMTP Server (for sending emails)&#10;3. IMAP Server (for receiving and syncing emails)&#10;4. Internet/Network cloud&#10;5. Recipient's Email Server&#10;6. Arrows showing:&#10;   - Email client sending email via SMTP to SMTP server&#10;   - SMTP server forwarding email to recipient's email server&#10;   - Email client retrieving email from IMAP server&#10;   - IMAP server syncing with recipient's email server&#10;&#10;Use clear labels and directional arrows to show the flow of email sending and receiving. The style should be clean and professional, suitable for a PowerPoint presentation.">
            <a:extLst>
              <a:ext uri="{FF2B5EF4-FFF2-40B4-BE49-F238E27FC236}">
                <a16:creationId xmlns:a16="http://schemas.microsoft.com/office/drawing/2014/main" id="{43F24140-5ACD-DB33-E9BE-5A7E1903B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1000"/>
                    </a14:imgEffect>
                    <a14:imgEffect>
                      <a14:brightnessContrast bright="-62000"/>
                    </a14:imgEffect>
                  </a14:imgLayer>
                </a14:imgProps>
              </a:ext>
            </a:extLst>
          </a:blip>
          <a:srcRect t="14457" r="9089" b="13620"/>
          <a:stretch>
            <a:fillRect/>
          </a:stretch>
        </p:blipFill>
        <p:spPr>
          <a:xfrm>
            <a:off x="1700022" y="1709767"/>
            <a:ext cx="4172845" cy="3301290"/>
          </a:xfrm>
          <a:prstGeom prst="rect">
            <a:avLst/>
          </a:prstGeom>
          <a:ln w="28575">
            <a:noFill/>
          </a:ln>
        </p:spPr>
      </p:pic>
      <p:sp>
        <p:nvSpPr>
          <p:cNvPr id="38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0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42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65D2705-B0DD-155B-E72E-E257DDE417ED}"/>
              </a:ext>
            </a:extLst>
          </p:cNvPr>
          <p:cNvSpPr txBox="1"/>
          <p:nvPr/>
        </p:nvSpPr>
        <p:spPr>
          <a:xfrm>
            <a:off x="2260411" y="3066929"/>
            <a:ext cx="3049740" cy="7281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CASES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15B01A24-BA69-68A3-06A5-C29F56FF81D2}"/>
              </a:ext>
            </a:extLst>
          </p:cNvPr>
          <p:cNvSpPr txBox="1"/>
          <p:nvPr/>
        </p:nvSpPr>
        <p:spPr>
          <a:xfrm>
            <a:off x="7910819" y="619026"/>
            <a:ext cx="2743200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accent2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SMTP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4DC87702-20AC-878D-D37F-6076B8A1F809}"/>
              </a:ext>
            </a:extLst>
          </p:cNvPr>
          <p:cNvSpPr txBox="1"/>
          <p:nvPr/>
        </p:nvSpPr>
        <p:spPr>
          <a:xfrm>
            <a:off x="8013276" y="1363133"/>
            <a:ext cx="3119120" cy="161030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/>
              <a:buChar char="Ø"/>
            </a:pPr>
            <a:r>
              <a:rPr lang="en-US" sz="2400">
                <a:solidFill>
                  <a:srgbClr val="FFFFFF"/>
                </a:solidFill>
                <a:ea typeface="Calibri"/>
                <a:cs typeface="Calibri"/>
              </a:rPr>
              <a:t>Sending emails from clients</a:t>
            </a:r>
          </a:p>
          <a:p>
            <a:pPr marL="342900" indent="-342900">
              <a:buFont typeface="Wingdings"/>
              <a:buChar char="Ø"/>
            </a:pPr>
            <a:r>
              <a:rPr lang="en-US" sz="2400">
                <a:solidFill>
                  <a:srgbClr val="FFFFFF"/>
                </a:solidFill>
                <a:ea typeface="Calibri"/>
                <a:cs typeface="Calibri"/>
              </a:rPr>
              <a:t>Server-to Server email transfer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136A1C98-9022-468A-FF93-FD76159371DC}"/>
              </a:ext>
            </a:extLst>
          </p:cNvPr>
          <p:cNvSpPr txBox="1"/>
          <p:nvPr/>
        </p:nvSpPr>
        <p:spPr>
          <a:xfrm>
            <a:off x="7912512" y="3286025"/>
            <a:ext cx="2743200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accent2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IMAP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A786BD95-16F5-2410-C892-BB26425D579B}"/>
              </a:ext>
            </a:extLst>
          </p:cNvPr>
          <p:cNvSpPr txBox="1"/>
          <p:nvPr/>
        </p:nvSpPr>
        <p:spPr>
          <a:xfrm>
            <a:off x="8018356" y="4051300"/>
            <a:ext cx="3291840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/>
              <a:buChar char="Ø"/>
            </a:pP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Email Backup and Archiving</a:t>
            </a:r>
          </a:p>
          <a:p>
            <a:pPr marL="342900" indent="-342900">
              <a:buFont typeface="Wingdings"/>
              <a:buChar char="Ø"/>
            </a:pP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Multiple device Email Access</a:t>
            </a:r>
          </a:p>
        </p:txBody>
      </p:sp>
    </p:spTree>
    <p:extLst>
      <p:ext uri="{BB962C8B-B14F-4D97-AF65-F5344CB8AC3E}">
        <p14:creationId xmlns:p14="http://schemas.microsoft.com/office/powerpoint/2010/main" val="366712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humbnail Image An architecture diagram showing how SMTP and IMAP work together in an email system. The diagram should include the following components:&#10;&#10;1. Email Client (e.g., Outlook, Thunderbird, Mobile App)&#10;2. SMTP Server (for sending emails)&#10;3. IMAP Server (for receiving and syncing emails)&#10;4. Internet/Network cloud&#10;5. Recipient's Email Server&#10;6. Arrows showing:&#10;   - Email client sending email via SMTP to SMTP server&#10;   - SMTP server forwarding email to recipient's email server&#10;   - Email client retrieving email from IMAP server&#10;   - IMAP server syncing with recipient's email server&#10;&#10;Use clear labels and directional arrows to show the flow of email sending and receiving. The style should be clean and professional, suitable for a PowerPoint presentation.">
            <a:extLst>
              <a:ext uri="{FF2B5EF4-FFF2-40B4-BE49-F238E27FC236}">
                <a16:creationId xmlns:a16="http://schemas.microsoft.com/office/drawing/2014/main" id="{AD63160C-7212-B245-FA3A-4295DFC0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2000"/>
                    </a14:imgEffect>
                    <a14:imgEffect>
                      <a14:brightnessContrast bright="-43000" contrast="-14000"/>
                    </a14:imgEffect>
                  </a14:imgLayer>
                </a14:imgProps>
              </a:ext>
            </a:extLst>
          </a:blip>
          <a:srcRect t="21751" b="21999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5318C-8C73-2EE0-6CFA-96769F08E05B}"/>
              </a:ext>
            </a:extLst>
          </p:cNvPr>
          <p:cNvSpPr txBox="1"/>
          <p:nvPr/>
        </p:nvSpPr>
        <p:spPr>
          <a:xfrm>
            <a:off x="643466" y="643467"/>
            <a:ext cx="9917066" cy="97062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 ADVANTAGES &amp; DIS-ADVANTAGES</a:t>
            </a:r>
            <a:endParaRPr lang="en-US" sz="520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E1FC56-CE2C-77F5-A3D9-ABBA4F010583}"/>
              </a:ext>
            </a:extLst>
          </p:cNvPr>
          <p:cNvSpPr txBox="1"/>
          <p:nvPr/>
        </p:nvSpPr>
        <p:spPr>
          <a:xfrm>
            <a:off x="816708" y="1432169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4000" b="1">
                <a:solidFill>
                  <a:schemeClr val="bg1"/>
                </a:solidFill>
                <a:latin typeface="Calibri Light"/>
              </a:rPr>
              <a:t>SMTP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49CE279-37A0-CD75-34F1-9CFB00882296}"/>
              </a:ext>
            </a:extLst>
          </p:cNvPr>
          <p:cNvSpPr txBox="1"/>
          <p:nvPr/>
        </p:nvSpPr>
        <p:spPr>
          <a:xfrm>
            <a:off x="7010400" y="1432169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4000" b="1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  <a:t>IMAP</a:t>
            </a:r>
          </a:p>
        </p:txBody>
      </p:sp>
      <p:graphicFrame>
        <p:nvGraphicFramePr>
          <p:cNvPr id="84" name="Diagram 83">
            <a:extLst>
              <a:ext uri="{FF2B5EF4-FFF2-40B4-BE49-F238E27FC236}">
                <a16:creationId xmlns:a16="http://schemas.microsoft.com/office/drawing/2014/main" id="{01CEEA00-AEFA-9EB8-47F6-049B7A23D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6397816"/>
              </p:ext>
            </p:extLst>
          </p:nvPr>
        </p:nvGraphicFramePr>
        <p:xfrm>
          <a:off x="-400462" y="2367690"/>
          <a:ext cx="6373183" cy="3771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65" name="Diagram 164">
            <a:extLst>
              <a:ext uri="{FF2B5EF4-FFF2-40B4-BE49-F238E27FC236}">
                <a16:creationId xmlns:a16="http://schemas.microsoft.com/office/drawing/2014/main" id="{99F00378-93FC-6FC9-024C-2D7A6EAB2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997615"/>
              </p:ext>
            </p:extLst>
          </p:nvPr>
        </p:nvGraphicFramePr>
        <p:xfrm>
          <a:off x="5348349" y="2367689"/>
          <a:ext cx="6076299" cy="3771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730798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humbnail Image An architecture diagram showing how SMTP and IMAP work together in an email system. The diagram should include the following components:&#10;&#10;1. Email Client (e.g., Outlook, Thunderbird, Mobile App)&#10;2. SMTP Server (for sending emails)&#10;3. IMAP Server (for receiving and syncing emails)&#10;4. Internet/Network cloud&#10;5. Recipient's Email Server&#10;6. Arrows showing:&#10;   - Email client sending email via SMTP to SMTP server&#10;   - SMTP server forwarding email to recipient's email server&#10;   - Email client retrieving email from IMAP server&#10;   - IMAP server syncing with recipient's email server&#10;&#10;Use clear labels and directional arrows to show the flow of email sending and receiving. The style should be clean and professional, suitable for a PowerPoint presentation.">
            <a:extLst>
              <a:ext uri="{FF2B5EF4-FFF2-40B4-BE49-F238E27FC236}">
                <a16:creationId xmlns:a16="http://schemas.microsoft.com/office/drawing/2014/main" id="{C1B68C7F-6D41-0A1E-BFD5-FF125C46B8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6000"/>
                    </a14:imgEffect>
                    <a14:imgEffect>
                      <a14:brightnessContrast bright="-22000" contrast="-6000"/>
                    </a14:imgEffect>
                  </a14:imgLayer>
                </a14:imgProps>
              </a:ext>
            </a:extLst>
          </a:blip>
          <a:srcRect t="21745" r="-1" b="21991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0D74FF-2854-EDD6-700E-B5C06F3CE419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8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F7A778-47FB-B4FC-DB35-D3D8577DF221}"/>
              </a:ext>
            </a:extLst>
          </p:cNvPr>
          <p:cNvSpPr txBox="1"/>
          <p:nvPr/>
        </p:nvSpPr>
        <p:spPr>
          <a:xfrm>
            <a:off x="-1" y="928"/>
            <a:ext cx="12192000" cy="68588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600" dirty="0">
              <a:solidFill>
                <a:schemeClr val="accent2">
                  <a:lumMod val="60000"/>
                  <a:lumOff val="40000"/>
                </a:schemeClr>
              </a:solidFill>
              <a:latin typeface="Chiller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8109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Thumbnail Image An architecture diagram showing how SMTP and IMAP work together in an email system. The diagram should include the following components:&#10;&#10;1. Email Client (e.g., Outlook, Thunderbird, Mobile App)&#10;2. SMTP Server (for sending emails)&#10;3. IMAP Server (for receiving and syncing emails)&#10;4. Internet/Network cloud&#10;5. Recipient's Email Server&#10;6. Arrows showing:&#10;   - Email client sending email via SMTP to SMTP server&#10;   - SMTP server forwarding email to recipient's email server&#10;   - Email client retrieving email from IMAP server&#10;   - IMAP server syncing with recipient's email server&#10;&#10;Use clear labels and directional arrows to show the flow of email sending and receiving. The style should be clean and professional, suitable for a PowerPoint presentation.">
            <a:extLst>
              <a:ext uri="{FF2B5EF4-FFF2-40B4-BE49-F238E27FC236}">
                <a16:creationId xmlns:a16="http://schemas.microsoft.com/office/drawing/2014/main" id="{8181DC19-E9DB-2EFC-C217-F14CC739F5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1000"/>
                    </a14:imgEffect>
                    <a14:imgEffect>
                      <a14:brightnessContrast contrast="9000"/>
                    </a14:imgEffect>
                  </a14:imgLayer>
                </a14:imgProps>
              </a:ext>
            </a:extLst>
          </a:blip>
          <a:srcRect t="21751" b="21999"/>
          <a:stretch>
            <a:fillRect/>
          </a:stretch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28B170C-F58C-4722-90E7-F14E2738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4" y="1861344"/>
            <a:ext cx="3200400" cy="8019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/>
                <a:ea typeface="Calibri"/>
                <a:cs typeface="Calibri"/>
              </a:rPr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9DFE4C-54A4-47A0-A3DA-00D4E5CAD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6641" y="1554427"/>
            <a:ext cx="5498908" cy="48130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71450" indent="-228600">
              <a:buClr>
                <a:srgbClr val="9DC3E6"/>
              </a:buClr>
              <a:buFont typeface="Wingdings" panose="020B0604020202020204" pitchFamily="34" charset="0"/>
              <a:buChar char="Ø"/>
            </a:pPr>
            <a:endParaRPr lang="en-US" sz="2400">
              <a:solidFill>
                <a:srgbClr val="FFFFFF"/>
              </a:solidFill>
              <a:ea typeface="Calibri"/>
              <a:cs typeface="Calibri"/>
            </a:endParaRPr>
          </a:p>
          <a:p>
            <a:pPr marL="628650" indent="-342900">
              <a:buFont typeface="Wingdings" panose="020B0604020202020204" pitchFamily="34" charset="0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INTRODUCTION</a:t>
            </a:r>
            <a:endParaRPr lang="en-US" sz="2400" dirty="0">
              <a:solidFill>
                <a:srgbClr val="FFFFFF"/>
              </a:solidFill>
              <a:ea typeface="Calibri"/>
              <a:cs typeface="Calibri"/>
            </a:endParaRPr>
          </a:p>
          <a:p>
            <a:pPr marL="628650" indent="-342900">
              <a:buFont typeface="Wingdings" panose="020B0604020202020204" pitchFamily="34" charset="0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SMTP &amp; IT'S FEATURES</a:t>
            </a:r>
            <a:endParaRPr lang="en-US" sz="2400" dirty="0">
              <a:solidFill>
                <a:srgbClr val="FFFFFF"/>
              </a:solidFill>
              <a:ea typeface="Calibri"/>
              <a:cs typeface="Calibri"/>
            </a:endParaRPr>
          </a:p>
          <a:p>
            <a:pPr marL="628650" indent="-342900">
              <a:buFont typeface="Wingdings" panose="020B0604020202020204" pitchFamily="34" charset="0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WORKING OF SMTP</a:t>
            </a:r>
            <a:endParaRPr lang="en-US" sz="2400" dirty="0">
              <a:solidFill>
                <a:srgbClr val="FFFFFF"/>
              </a:solidFill>
              <a:ea typeface="Calibri"/>
              <a:cs typeface="Calibri"/>
            </a:endParaRPr>
          </a:p>
          <a:p>
            <a:pPr marL="628650" indent="-342900">
              <a:buFont typeface="Wingdings" panose="020B0604020202020204" pitchFamily="34" charset="0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IMAP &amp; IT'S FEATURES</a:t>
            </a:r>
            <a:endParaRPr lang="en-US" sz="2400" dirty="0">
              <a:solidFill>
                <a:srgbClr val="FFFFFF"/>
              </a:solidFill>
              <a:ea typeface="Calibri"/>
              <a:cs typeface="Calibri"/>
            </a:endParaRPr>
          </a:p>
          <a:p>
            <a:pPr marL="628650" indent="-342900">
              <a:buFont typeface="Wingdings" panose="020B0604020202020204" pitchFamily="34" charset="0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WORKING OF IMAP</a:t>
            </a:r>
            <a:endParaRPr lang="en-US" sz="2400" dirty="0">
              <a:solidFill>
                <a:srgbClr val="FFFFFF"/>
              </a:solidFill>
              <a:ea typeface="Calibri"/>
              <a:cs typeface="Calibri"/>
            </a:endParaRPr>
          </a:p>
          <a:p>
            <a:pPr marL="628650" indent="-342900">
              <a:buFont typeface="Wingdings" panose="020B0604020202020204" pitchFamily="34" charset="0"/>
              <a:buChar char="Ø"/>
            </a:pP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ARCHITECTURE DIAGRAM</a:t>
            </a:r>
            <a:endParaRPr lang="en-US" sz="2400" dirty="0">
              <a:solidFill>
                <a:srgbClr val="FFFFFF"/>
              </a:solidFill>
            </a:endParaRPr>
          </a:p>
          <a:p>
            <a:pPr marL="628650" indent="-342900">
              <a:buFont typeface="Wingdings" panose="020B0604020202020204" pitchFamily="34" charset="0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SMTP vs IMAP</a:t>
            </a:r>
            <a:endParaRPr lang="en-US" sz="2400" dirty="0">
              <a:solidFill>
                <a:srgbClr val="FFFFFF"/>
              </a:solidFill>
              <a:ea typeface="Calibri"/>
              <a:cs typeface="Calibri"/>
            </a:endParaRPr>
          </a:p>
          <a:p>
            <a:pPr marL="628650" indent="-342900">
              <a:buFont typeface="Wingdings" panose="020B0604020202020204" pitchFamily="34" charset="0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ADVANTAGES &amp; DISADVANTAGES</a:t>
            </a:r>
            <a:endParaRPr lang="en-US" sz="2400" dirty="0">
              <a:solidFill>
                <a:srgbClr val="FFFFFF"/>
              </a:solidFill>
              <a:ea typeface="Calibri"/>
              <a:cs typeface="Calibri"/>
            </a:endParaRPr>
          </a:p>
          <a:p>
            <a:pPr marL="628650" indent="-342900">
              <a:buFont typeface="Wingdings" panose="020B0604020202020204" pitchFamily="34" charset="0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CONCLUSION</a:t>
            </a:r>
            <a:endParaRPr lang="en-US" sz="2400" dirty="0">
              <a:solidFill>
                <a:srgbClr val="FFFFFF"/>
              </a:solidFill>
              <a:ea typeface="Calibri"/>
              <a:cs typeface="Calibri"/>
            </a:endParaRPr>
          </a:p>
          <a:p>
            <a:pPr marL="514350" indent="-228600">
              <a:buClr>
                <a:schemeClr val="accent5">
                  <a:lumMod val="60000"/>
                  <a:lumOff val="40000"/>
                </a:schemeClr>
              </a:buClr>
              <a:buFont typeface="Wingdings" panose="020B0604020202020204" pitchFamily="34" charset="0"/>
              <a:buChar char="Ø"/>
            </a:pPr>
            <a:endParaRPr lang="en-US" sz="2400">
              <a:solidFill>
                <a:srgbClr val="FFFFFF"/>
              </a:solidFill>
              <a:ea typeface="Calibri"/>
              <a:cs typeface="Calibri"/>
            </a:endParaRPr>
          </a:p>
          <a:p>
            <a:pPr marL="285750" indent="-228600">
              <a:buClr>
                <a:srgbClr val="A5A5A5">
                  <a:lumMod val="60000"/>
                  <a:lumOff val="40000"/>
                </a:srgbClr>
              </a:buClr>
              <a:buFont typeface="Wingdings" panose="020B0604020202020204" pitchFamily="34" charset="0"/>
              <a:buChar char="Ø"/>
            </a:pPr>
            <a:endParaRPr lang="en-US" sz="2400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169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umbnail Image An architecture diagram showing how SMTP and IMAP work together in an email system. The diagram should include the following components:&#10;&#10;1. Email Client (e.g., Outlook, Thunderbird, Mobile App)&#10;2. SMTP Server (for sending emails)&#10;3. IMAP Server (for receiving and syncing emails)&#10;4. Internet/Network cloud&#10;5. Recipient's Email Server&#10;6. Arrows showing:&#10;   - Email client sending email via SMTP to SMTP server&#10;   - SMTP server forwarding email to recipient's email server&#10;   - Email client retrieving email from IMAP server&#10;   - IMAP server syncing with recipient's email server&#10;&#10;Use clear labels and directional arrows to show the flow of email sending and receiving. The style should be clean and professional, suitable for a PowerPoint presentation.">
            <a:extLst>
              <a:ext uri="{FF2B5EF4-FFF2-40B4-BE49-F238E27FC236}">
                <a16:creationId xmlns:a16="http://schemas.microsoft.com/office/drawing/2014/main" id="{7A834999-E01E-CA9F-137E-22AFFAF76C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rcRect t="21751" b="2199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84EE48E-0BAF-F619-41EA-13338B3A52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INTRODUCTION TO EMAIL COMMUNICATION</a:t>
            </a:r>
          </a:p>
        </p:txBody>
      </p:sp>
      <p:graphicFrame>
        <p:nvGraphicFramePr>
          <p:cNvPr id="26" name="Text Placeholder 3">
            <a:extLst>
              <a:ext uri="{FF2B5EF4-FFF2-40B4-BE49-F238E27FC236}">
                <a16:creationId xmlns:a16="http://schemas.microsoft.com/office/drawing/2014/main" id="{BB6EF244-991A-5742-FF05-B55F49818E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9871852"/>
              </p:ext>
            </p:extLst>
          </p:nvPr>
        </p:nvGraphicFramePr>
        <p:xfrm>
          <a:off x="838200" y="180583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9629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humbnail Image An architecture diagram showing how SMTP and IMAP work together in an email system. The diagram should include the following components:&#10;&#10;1. Email Client (e.g., Outlook, Thunderbird, Mobile App)&#10;2. SMTP Server (for sending emails)&#10;3. IMAP Server (for receiving and syncing emails)&#10;4. Internet/Network cloud&#10;5. Recipient's Email Server&#10;6. Arrows showing:&#10;   - Email client sending email via SMTP to SMTP server&#10;   - SMTP server forwarding email to recipient's email server&#10;   - Email client retrieving email from IMAP server&#10;   - IMAP server syncing with recipient's email server&#10;&#10;Use clear labels and directional arrows to show the flow of email sending and receiving. The style should be clean and professional, suitable for a PowerPoint presentation.">
            <a:extLst>
              <a:ext uri="{FF2B5EF4-FFF2-40B4-BE49-F238E27FC236}">
                <a16:creationId xmlns:a16="http://schemas.microsoft.com/office/drawing/2014/main" id="{86A5FA83-8493-31E7-ADEC-5F45ED39A3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rcRect t="21751" b="2199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F57A6E9-4420-A668-CE8F-8BE916EE233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</a:rPr>
              <a:t>SMTP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BB4C828-0D71-36DD-55F8-636E8E86F58D}"/>
              </a:ext>
            </a:extLst>
          </p:cNvPr>
          <p:cNvSpPr txBox="1">
            <a:spLocks/>
          </p:cNvSpPr>
          <p:nvPr/>
        </p:nvSpPr>
        <p:spPr>
          <a:xfrm>
            <a:off x="838200" y="2004446"/>
            <a:ext cx="5255684" cy="41768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buFont typeface="Wingdings" panose="020B0604020202020204" pitchFamily="34" charset="0"/>
              <a:buChar char="Ø"/>
            </a:pPr>
            <a:r>
              <a:rPr lang="en-US" sz="2400">
                <a:solidFill>
                  <a:schemeClr val="bg1"/>
                </a:solidFill>
              </a:rPr>
              <a:t>Designed by RFC 821 in 1982.</a:t>
            </a:r>
            <a:endParaRPr lang="en-US" sz="2400">
              <a:solidFill>
                <a:schemeClr val="bg1"/>
              </a:solidFill>
              <a:ea typeface="Calibri"/>
              <a:cs typeface="Calibri"/>
            </a:endParaRPr>
          </a:p>
          <a:p>
            <a:pPr marL="285750">
              <a:buFont typeface="Wingdings" panose="020B0604020202020204" pitchFamily="34" charset="0"/>
              <a:buChar char="Ø"/>
            </a:pPr>
            <a:r>
              <a:rPr lang="en-US" sz="2400">
                <a:solidFill>
                  <a:schemeClr val="bg1"/>
                </a:solidFill>
              </a:rPr>
              <a:t>SMTP model has two types:</a:t>
            </a:r>
            <a:endParaRPr lang="en-US" sz="2400">
              <a:solidFill>
                <a:schemeClr val="bg1"/>
              </a:solidFill>
              <a:ea typeface="Calibri"/>
              <a:cs typeface="Calibri"/>
            </a:endParaRPr>
          </a:p>
          <a:p>
            <a:pPr marL="800100" lvl="1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1"/>
                </a:solidFill>
              </a:rPr>
              <a:t>End-to-End method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800100" lvl="1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1"/>
                </a:solidFill>
              </a:rPr>
              <a:t>Store-and-Forward method.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85750">
              <a:buFont typeface="Wingdings" panose="020B0604020202020204" pitchFamily="34" charset="0"/>
              <a:buChar char="Ø"/>
            </a:pPr>
            <a:r>
              <a:rPr lang="en-US" sz="2400">
                <a:solidFill>
                  <a:schemeClr val="bg1"/>
                </a:solidFill>
              </a:rPr>
              <a:t>Uses port </a:t>
            </a:r>
            <a:r>
              <a:rPr lang="en-US" sz="2400" b="1">
                <a:solidFill>
                  <a:schemeClr val="bg1"/>
                </a:solidFill>
              </a:rPr>
              <a:t>25, 465, or 587.</a:t>
            </a:r>
            <a:endParaRPr lang="en-US" sz="2400" b="1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buFont typeface="Wingdings" panose="020B0604020202020204" pitchFamily="34" charset="0"/>
              <a:buChar char="Ø"/>
            </a:pPr>
            <a:endParaRPr lang="en-US" sz="22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1197B67-5A46-69DB-D115-29A60C4C6B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007493"/>
              </p:ext>
            </p:extLst>
          </p:nvPr>
        </p:nvGraphicFramePr>
        <p:xfrm>
          <a:off x="7006134" y="2614250"/>
          <a:ext cx="4354286" cy="3499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10567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umbnail Image An architecture diagram showing how SMTP and IMAP work together in an email system. The diagram should include the following components:&#10;&#10;1. Email Client (e.g., Outlook, Thunderbird, Mobile App)&#10;2. SMTP Server (for sending emails)&#10;3. IMAP Server (for receiving and syncing emails)&#10;4. Internet/Network cloud&#10;5. Recipient's Email Server&#10;6. Arrows showing:&#10;   - Email client sending email via SMTP to SMTP server&#10;   - SMTP server forwarding email to recipient's email server&#10;   - Email client retrieving email from IMAP server&#10;   - IMAP server syncing with recipient's email server&#10;&#10;Use clear labels and directional arrows to show the flow of email sending and receiving. The style should be clean and professional, suitable for a PowerPoint presentation.">
            <a:extLst>
              <a:ext uri="{FF2B5EF4-FFF2-40B4-BE49-F238E27FC236}">
                <a16:creationId xmlns:a16="http://schemas.microsoft.com/office/drawing/2014/main" id="{C236E51B-54A1-A93C-6DCD-DCE15BFFB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6000"/>
                    </a14:imgEffect>
                    <a14:imgEffect>
                      <a14:brightnessContrast bright="-20000" contrast="-29000"/>
                    </a14:imgEffect>
                  </a14:imgLayer>
                </a14:imgProps>
              </a:ext>
            </a:extLst>
          </a:blip>
          <a:srcRect t="5073" r="-1" b="3944"/>
          <a:stretch>
            <a:fillRect/>
          </a:stretch>
        </p:blipFill>
        <p:spPr>
          <a:xfrm>
            <a:off x="4654296" y="10"/>
            <a:ext cx="7537707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DCA5EA-C9F1-43F7-8CD9-E7D77919EB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099" y="806357"/>
            <a:ext cx="6734553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imple Mail Transfer Protocol (SMTP) | Board Infinity">
            <a:extLst>
              <a:ext uri="{FF2B5EF4-FFF2-40B4-BE49-F238E27FC236}">
                <a16:creationId xmlns:a16="http://schemas.microsoft.com/office/drawing/2014/main" id="{DD12CE44-A789-9EE4-8E63-8FCC31528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14" y="1482807"/>
            <a:ext cx="6724400" cy="4329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177EA1-6E97-BE69-3E6B-C293DBC66F3F}"/>
              </a:ext>
            </a:extLst>
          </p:cNvPr>
          <p:cNvSpPr txBox="1"/>
          <p:nvPr/>
        </p:nvSpPr>
        <p:spPr>
          <a:xfrm>
            <a:off x="6847371" y="1486409"/>
            <a:ext cx="688931" cy="369332"/>
          </a:xfrm>
          <a:prstGeom prst="rect">
            <a:avLst/>
          </a:prstGeom>
          <a:solidFill>
            <a:srgbClr val="C6DBF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6769BB-E5C6-7D2C-E731-AA13FA9D712A}"/>
              </a:ext>
            </a:extLst>
          </p:cNvPr>
          <p:cNvSpPr txBox="1"/>
          <p:nvPr/>
        </p:nvSpPr>
        <p:spPr>
          <a:xfrm>
            <a:off x="789710" y="900545"/>
            <a:ext cx="673330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WORKING OF SMTP</a:t>
            </a:r>
          </a:p>
        </p:txBody>
      </p:sp>
    </p:spTree>
    <p:extLst>
      <p:ext uri="{BB962C8B-B14F-4D97-AF65-F5344CB8AC3E}">
        <p14:creationId xmlns:p14="http://schemas.microsoft.com/office/powerpoint/2010/main" val="300132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umbnail Image An architecture diagram showing how SMTP and IMAP work together in an email system. The diagram should include the following components:&#10;&#10;1. Email Client (e.g., Outlook, Thunderbird, Mobile App)&#10;2. SMTP Server (for sending emails)&#10;3. IMAP Server (for receiving and syncing emails)&#10;4. Internet/Network cloud&#10;5. Recipient's Email Server&#10;6. Arrows showing:&#10;   - Email client sending email via SMTP to SMTP server&#10;   - SMTP server forwarding email to recipient's email server&#10;   - Email client retrieving email from IMAP server&#10;   - IMAP server syncing with recipient's email server&#10;&#10;Use clear labels and directional arrows to show the flow of email sending and receiving. The style should be clean and professional, suitable for a PowerPoint presentation.">
            <a:extLst>
              <a:ext uri="{FF2B5EF4-FFF2-40B4-BE49-F238E27FC236}">
                <a16:creationId xmlns:a16="http://schemas.microsoft.com/office/drawing/2014/main" id="{8A7CD709-125F-0FC8-ADA3-64BC6CBE49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rcRect t="21751" b="21999"/>
          <a:stretch>
            <a:fillRect/>
          </a:stretch>
        </p:blipFill>
        <p:spPr>
          <a:xfrm>
            <a:off x="13874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1F1232-F4CF-8420-4DD1-58666635BFA0}"/>
              </a:ext>
            </a:extLst>
          </p:cNvPr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</a:rPr>
              <a:t>IMAP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33769AD-D143-6BE7-827E-9F7179BCA8B2}"/>
              </a:ext>
            </a:extLst>
          </p:cNvPr>
          <p:cNvSpPr>
            <a:spLocks noGrp="1"/>
          </p:cNvSpPr>
          <p:nvPr/>
        </p:nvSpPr>
        <p:spPr>
          <a:xfrm>
            <a:off x="838200" y="1836212"/>
            <a:ext cx="6329549" cy="39492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/>
            <a:endParaRPr lang="en-US" sz="2400">
              <a:solidFill>
                <a:schemeClr val="bg1"/>
              </a:solidFill>
              <a:ea typeface="Calibri"/>
              <a:cs typeface="Calibri"/>
            </a:endParaRPr>
          </a:p>
          <a:p>
            <a:pPr marL="400050" indent="-342900">
              <a:buFont typeface="Wingdings" panose="020B0604020202020204" pitchFamily="34" charset="0"/>
              <a:buChar char="Ø"/>
            </a:pPr>
            <a:r>
              <a:rPr lang="en-US" sz="2400">
                <a:solidFill>
                  <a:schemeClr val="bg1"/>
                </a:solidFill>
              </a:rPr>
              <a:t>Designed by Mark Crispin in 1986.</a:t>
            </a:r>
            <a:endParaRPr lang="en-US" sz="2400">
              <a:solidFill>
                <a:schemeClr val="bg1"/>
              </a:solidFill>
              <a:ea typeface="Calibri"/>
              <a:cs typeface="Calibri"/>
            </a:endParaRPr>
          </a:p>
          <a:p>
            <a:pPr marL="400050" indent="-342900">
              <a:buFont typeface="Wingdings" panose="020B0604020202020204" pitchFamily="34" charset="0"/>
              <a:buChar char="Ø"/>
            </a:pPr>
            <a:r>
              <a:rPr lang="en-US" sz="2400">
                <a:solidFill>
                  <a:schemeClr val="bg1"/>
                </a:solidFill>
              </a:rPr>
              <a:t>Current Version of IMAP is IMAP4.</a:t>
            </a:r>
            <a:endParaRPr lang="en-US" sz="2400">
              <a:solidFill>
                <a:schemeClr val="bg1"/>
              </a:solidFill>
              <a:ea typeface="Calibri"/>
              <a:cs typeface="Calibri"/>
            </a:endParaRPr>
          </a:p>
          <a:p>
            <a:pPr marL="400050" indent="-342900">
              <a:buFont typeface="Wingdings" panose="020B0604020202020204" pitchFamily="34" charset="0"/>
              <a:buChar char="Ø"/>
            </a:pPr>
            <a:r>
              <a:rPr lang="en-US" sz="2400">
                <a:solidFill>
                  <a:schemeClr val="bg1"/>
                </a:solidFill>
              </a:rPr>
              <a:t>Syncs email in real time</a:t>
            </a:r>
            <a:endParaRPr lang="en-US" sz="24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28600">
              <a:buFont typeface="Wingdings" panose="020B0604020202020204" pitchFamily="34" charset="0"/>
              <a:buChar char="Ø"/>
            </a:pPr>
            <a:endParaRPr lang="en-US" sz="22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indent="-228600">
              <a:buFont typeface="Wingdings" panose="020B0604020202020204" pitchFamily="34" charset="0"/>
              <a:buChar char="Ø"/>
            </a:pPr>
            <a:endParaRPr lang="en-US" sz="22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6CFEC03A-B05C-D579-87DE-A2FF2ECB72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7161150"/>
              </p:ext>
            </p:extLst>
          </p:nvPr>
        </p:nvGraphicFramePr>
        <p:xfrm>
          <a:off x="7164472" y="2673627"/>
          <a:ext cx="4354286" cy="3499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89560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A51397-4553-8F9C-0C14-08BCE79CB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umbnail Image An architecture diagram showing how SMTP and IMAP work together in an email system. The diagram should include the following components:&#10;&#10;1. Email Client (e.g., Outlook, Thunderbird, Mobile App)&#10;2. SMTP Server (for sending emails)&#10;3. IMAP Server (for receiving and syncing emails)&#10;4. Internet/Network cloud&#10;5. Recipient's Email Server&#10;6. Arrows showing:&#10;   - Email client sending email via SMTP to SMTP server&#10;   - SMTP server forwarding email to recipient's email server&#10;   - Email client retrieving email from IMAP server&#10;   - IMAP server syncing with recipient's email server&#10;&#10;Use clear labels and directional arrows to show the flow of email sending and receiving. The style should be clean and professional, suitable for a PowerPoint presentation.">
            <a:extLst>
              <a:ext uri="{FF2B5EF4-FFF2-40B4-BE49-F238E27FC236}">
                <a16:creationId xmlns:a16="http://schemas.microsoft.com/office/drawing/2014/main" id="{38AEE09C-5605-4194-5E6E-BE8999757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6000"/>
                    </a14:imgEffect>
                    <a14:imgEffect>
                      <a14:brightnessContrast bright="-20000" contrast="-29000"/>
                    </a14:imgEffect>
                  </a14:imgLayer>
                </a14:imgProps>
              </a:ext>
            </a:extLst>
          </a:blip>
          <a:srcRect t="5073" r="-1" b="3944"/>
          <a:stretch>
            <a:fillRect/>
          </a:stretch>
        </p:blipFill>
        <p:spPr>
          <a:xfrm>
            <a:off x="4654296" y="10"/>
            <a:ext cx="7537707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B726081-D685-95F7-D0EF-EE7B7E041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099" y="806357"/>
            <a:ext cx="6734553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mail Sending (SMTP ) and Recieving (POP3 and IMAP) Protocols and their Port">
            <a:extLst>
              <a:ext uri="{FF2B5EF4-FFF2-40B4-BE49-F238E27FC236}">
                <a16:creationId xmlns:a16="http://schemas.microsoft.com/office/drawing/2014/main" id="{796357EE-7195-54B3-3A92-ED74B4D5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28" y="1350366"/>
            <a:ext cx="6622471" cy="385048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3C92D2-B5EE-69CA-664F-AA62C47A5619}"/>
              </a:ext>
            </a:extLst>
          </p:cNvPr>
          <p:cNvSpPr txBox="1"/>
          <p:nvPr/>
        </p:nvSpPr>
        <p:spPr>
          <a:xfrm>
            <a:off x="846185" y="1380618"/>
            <a:ext cx="774927" cy="92333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4434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umbnail Image An architecture diagram showing how SMTP and IMAP work together in an email system. The diagram should include the following components:&#10;&#10;1. Email Client (e.g., Outlook, Thunderbird, Mobile App)&#10;2. SMTP Server (for sending emails)&#10;3. IMAP Server (for receiving and syncing emails)&#10;4. Internet/Network cloud&#10;5. Recipient's Email Server&#10;6. Arrows showing:&#10;   - Email client sending email via SMTP to SMTP server&#10;   - SMTP server forwarding email to recipient's email server&#10;   - Email client retrieving email from IMAP server&#10;   - IMAP server syncing with recipient's email server&#10;&#10;Use clear labels and directional arrows to show the flow of email sending and receiving. The style should be clean and professional, suitable for a PowerPoint presentation.">
            <a:extLst>
              <a:ext uri="{FF2B5EF4-FFF2-40B4-BE49-F238E27FC236}">
                <a16:creationId xmlns:a16="http://schemas.microsoft.com/office/drawing/2014/main" id="{075F4727-E9AD-32C9-0033-7DB372508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  <a14:imgEffect>
                      <a14:brightnessContrast bright="-45000" contrast="-4000"/>
                    </a14:imgEffect>
                  </a14:imgLayer>
                </a14:imgProps>
              </a:ext>
            </a:extLst>
          </a:blip>
          <a:srcRect t="21751" b="2199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C5313D-860B-CBB3-8C2B-9089196DAB1C}"/>
              </a:ext>
            </a:extLst>
          </p:cNvPr>
          <p:cNvSpPr txBox="1"/>
          <p:nvPr/>
        </p:nvSpPr>
        <p:spPr>
          <a:xfrm>
            <a:off x="523875" y="425950"/>
            <a:ext cx="11210925" cy="744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ARCHITECTURE DIAGRAM</a:t>
            </a:r>
            <a:endParaRPr lang="en-US" sz="360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Difference Between SMTP and IMAP Email Protocols - Blog | Liainfraservices">
            <a:extLst>
              <a:ext uri="{FF2B5EF4-FFF2-40B4-BE49-F238E27FC236}">
                <a16:creationId xmlns:a16="http://schemas.microsoft.com/office/drawing/2014/main" id="{58198E8D-DDED-385D-8CA2-4E90F648D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258" y="1712042"/>
            <a:ext cx="8621484" cy="444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96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179E8CE-0B57-2333-9BA1-096F6A22A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349210"/>
              </p:ext>
            </p:extLst>
          </p:nvPr>
        </p:nvGraphicFramePr>
        <p:xfrm>
          <a:off x="535214" y="1717964"/>
          <a:ext cx="10905067" cy="424006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820297">
                  <a:extLst>
                    <a:ext uri="{9D8B030D-6E8A-4147-A177-3AD203B41FA5}">
                      <a16:colId xmlns:a16="http://schemas.microsoft.com/office/drawing/2014/main" val="2746970672"/>
                    </a:ext>
                  </a:extLst>
                </a:gridCol>
                <a:gridCol w="4258499">
                  <a:extLst>
                    <a:ext uri="{9D8B030D-6E8A-4147-A177-3AD203B41FA5}">
                      <a16:colId xmlns:a16="http://schemas.microsoft.com/office/drawing/2014/main" val="642867400"/>
                    </a:ext>
                  </a:extLst>
                </a:gridCol>
                <a:gridCol w="4826271">
                  <a:extLst>
                    <a:ext uri="{9D8B030D-6E8A-4147-A177-3AD203B41FA5}">
                      <a16:colId xmlns:a16="http://schemas.microsoft.com/office/drawing/2014/main" val="3435769253"/>
                    </a:ext>
                  </a:extLst>
                </a:gridCol>
              </a:tblGrid>
              <a:tr h="712519"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1" dirty="0">
                          <a:solidFill>
                            <a:srgbClr val="FFFFFF"/>
                          </a:solidFill>
                          <a:effectLst/>
                        </a:rPr>
                        <a:t>Feature</a:t>
                      </a:r>
                    </a:p>
                  </a:txBody>
                  <a:tcPr marL="308525" marR="185115" marT="185115" marB="185115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1" dirty="0">
                          <a:solidFill>
                            <a:srgbClr val="FFFFFF"/>
                          </a:solidFill>
                          <a:effectLst/>
                        </a:rPr>
                        <a:t>SMTP</a:t>
                      </a:r>
                    </a:p>
                  </a:txBody>
                  <a:tcPr marL="308525" marR="185115" marT="185115" marB="18511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1" dirty="0">
                          <a:solidFill>
                            <a:srgbClr val="FFFFFF"/>
                          </a:solidFill>
                          <a:effectLst/>
                        </a:rPr>
                        <a:t>IMAP</a:t>
                      </a:r>
                    </a:p>
                  </a:txBody>
                  <a:tcPr marL="308525" marR="185115" marT="185115" marB="18511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82269"/>
                  </a:ext>
                </a:extLst>
              </a:tr>
              <a:tr h="616788">
                <a:tc>
                  <a:txBody>
                    <a:bodyPr/>
                    <a:lstStyle/>
                    <a:p>
                      <a:pPr fontAlgn="t"/>
                      <a:r>
                        <a:rPr lang="en-US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Full Form</a:t>
                      </a:r>
                    </a:p>
                  </a:txBody>
                  <a:tcPr marL="308525" marR="185115" marT="185115" marB="185115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Simple Mail Transfer Protocol</a:t>
                      </a:r>
                    </a:p>
                  </a:txBody>
                  <a:tcPr marL="308525" marR="185115" marT="185115" marB="18511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Internet Message Access Protocol</a:t>
                      </a:r>
                    </a:p>
                  </a:txBody>
                  <a:tcPr marL="308525" marR="185115" marT="185115" marB="18511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712717"/>
                  </a:ext>
                </a:extLst>
              </a:tr>
              <a:tr h="616788">
                <a:tc>
                  <a:txBody>
                    <a:bodyPr/>
                    <a:lstStyle/>
                    <a:p>
                      <a:pPr fontAlgn="t"/>
                      <a:r>
                        <a:rPr lang="en-US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Purpose</a:t>
                      </a:r>
                    </a:p>
                  </a:txBody>
                  <a:tcPr marL="308525" marR="185115" marT="185115" marB="185115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Sends emails</a:t>
                      </a:r>
                    </a:p>
                  </a:txBody>
                  <a:tcPr marL="308525" marR="185115" marT="185115" marB="18511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Reads emails</a:t>
                      </a:r>
                    </a:p>
                  </a:txBody>
                  <a:tcPr marL="308525" marR="185115" marT="185115" marB="18511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70280"/>
                  </a:ext>
                </a:extLst>
              </a:tr>
              <a:tr h="616788">
                <a:tc>
                  <a:txBody>
                    <a:bodyPr/>
                    <a:lstStyle/>
                    <a:p>
                      <a:pPr fontAlgn="t"/>
                      <a:r>
                        <a:rPr lang="en-US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Storage</a:t>
                      </a:r>
                    </a:p>
                  </a:txBody>
                  <a:tcPr marL="308525" marR="185115" marT="185115" marB="185115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Doesn’t store emails</a:t>
                      </a:r>
                    </a:p>
                  </a:txBody>
                  <a:tcPr marL="308525" marR="185115" marT="185115" marB="185115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Emails stay on server</a:t>
                      </a:r>
                    </a:p>
                  </a:txBody>
                  <a:tcPr marL="308525" marR="185115" marT="185115" marB="185115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157331"/>
                  </a:ext>
                </a:extLst>
              </a:tr>
              <a:tr h="616788">
                <a:tc>
                  <a:txBody>
                    <a:bodyPr/>
                    <a:lstStyle/>
                    <a:p>
                      <a:pPr fontAlgn="t"/>
                      <a:r>
                        <a:rPr lang="en-US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Access</a:t>
                      </a:r>
                    </a:p>
                  </a:txBody>
                  <a:tcPr marL="308525" marR="185115" marT="185115" marB="185115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One-way (send only)</a:t>
                      </a:r>
                    </a:p>
                  </a:txBody>
                  <a:tcPr marL="308525" marR="185115" marT="185115" marB="18511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Two-way (sync &amp; read)</a:t>
                      </a:r>
                    </a:p>
                  </a:txBody>
                  <a:tcPr marL="308525" marR="185115" marT="185115" marB="18511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413417"/>
                  </a:ext>
                </a:extLst>
              </a:tr>
              <a:tr h="616788">
                <a:tc>
                  <a:txBody>
                    <a:bodyPr/>
                    <a:lstStyle/>
                    <a:p>
                      <a:pPr fontAlgn="t"/>
                      <a:r>
                        <a:rPr lang="en-US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Devices</a:t>
                      </a:r>
                    </a:p>
                  </a:txBody>
                  <a:tcPr marL="308525" marR="185115" marT="185115" marB="185115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Not used for reading</a:t>
                      </a:r>
                    </a:p>
                  </a:txBody>
                  <a:tcPr marL="308525" marR="185115" marT="185115" marB="18511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Access from multiple devices</a:t>
                      </a:r>
                    </a:p>
                  </a:txBody>
                  <a:tcPr marL="308525" marR="185115" marT="185115" marB="18511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39487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34ED110-724B-95CB-75CF-0C6D986B08DE}"/>
              </a:ext>
            </a:extLst>
          </p:cNvPr>
          <p:cNvSpPr txBox="1"/>
          <p:nvPr/>
        </p:nvSpPr>
        <p:spPr>
          <a:xfrm>
            <a:off x="1953161" y="516741"/>
            <a:ext cx="41401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4000" b="1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/>
              </a:rPr>
              <a:t>SMTP Vs IMAP</a:t>
            </a:r>
            <a:endParaRPr lang="en-IN" sz="4000" b="1">
              <a:solidFill>
                <a:schemeClr val="accent2">
                  <a:lumMod val="60000"/>
                  <a:lumOff val="40000"/>
                </a:schemeClr>
              </a:solidFill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5" name="Graphic 4" descr="Email with solid fill">
            <a:extLst>
              <a:ext uri="{FF2B5EF4-FFF2-40B4-BE49-F238E27FC236}">
                <a16:creationId xmlns:a16="http://schemas.microsoft.com/office/drawing/2014/main" id="{C54BB699-59C8-80B4-A042-99D56DEC2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9768" y="3294017"/>
            <a:ext cx="342900" cy="342900"/>
          </a:xfrm>
          <a:prstGeom prst="rect">
            <a:avLst/>
          </a:prstGeom>
        </p:spPr>
      </p:pic>
      <p:pic>
        <p:nvPicPr>
          <p:cNvPr id="6" name="Graphic 5" descr="Email with solid fill">
            <a:extLst>
              <a:ext uri="{FF2B5EF4-FFF2-40B4-BE49-F238E27FC236}">
                <a16:creationId xmlns:a16="http://schemas.microsoft.com/office/drawing/2014/main" id="{89264F0D-FDB5-ADC0-C190-CBE033A33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837" y="3304176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3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Gradient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SMTP &amp; IMAP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SMTP &amp; IMAP</dc:title>
  <dc:creator>Simhadri Kavali (2025 Intern)</dc:creator>
  <cp:revision>245</cp:revision>
  <dcterms:created xsi:type="dcterms:W3CDTF">2025-03-27T07:05:01Z</dcterms:created>
  <dcterms:modified xsi:type="dcterms:W3CDTF">2025-05-28T13:58:52Z</dcterms:modified>
</cp:coreProperties>
</file>